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3" ContentType="audi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9"/>
  </p:notesMasterIdLst>
  <p:handoutMasterIdLst>
    <p:handoutMasterId r:id="rId50"/>
  </p:handoutMasterIdLst>
  <p:sldIdLst>
    <p:sldId id="257" r:id="rId2"/>
    <p:sldId id="258" r:id="rId3"/>
    <p:sldId id="260" r:id="rId4"/>
    <p:sldId id="272" r:id="rId5"/>
    <p:sldId id="261" r:id="rId6"/>
    <p:sldId id="263" r:id="rId7"/>
    <p:sldId id="346" r:id="rId8"/>
    <p:sldId id="271" r:id="rId9"/>
    <p:sldId id="265" r:id="rId10"/>
    <p:sldId id="277" r:id="rId11"/>
    <p:sldId id="347" r:id="rId12"/>
    <p:sldId id="345" r:id="rId13"/>
    <p:sldId id="278" r:id="rId14"/>
    <p:sldId id="327" r:id="rId15"/>
    <p:sldId id="340" r:id="rId16"/>
    <p:sldId id="342" r:id="rId17"/>
    <p:sldId id="336" r:id="rId18"/>
    <p:sldId id="338" r:id="rId19"/>
    <p:sldId id="333" r:id="rId20"/>
    <p:sldId id="332" r:id="rId21"/>
    <p:sldId id="312" r:id="rId22"/>
    <p:sldId id="313" r:id="rId23"/>
    <p:sldId id="308" r:id="rId24"/>
    <p:sldId id="309" r:id="rId25"/>
    <p:sldId id="288" r:id="rId26"/>
    <p:sldId id="287" r:id="rId27"/>
    <p:sldId id="275" r:id="rId28"/>
    <p:sldId id="273" r:id="rId29"/>
    <p:sldId id="295" r:id="rId30"/>
    <p:sldId id="296" r:id="rId31"/>
    <p:sldId id="299" r:id="rId32"/>
    <p:sldId id="300" r:id="rId33"/>
    <p:sldId id="281" r:id="rId34"/>
    <p:sldId id="280" r:id="rId35"/>
    <p:sldId id="304" r:id="rId36"/>
    <p:sldId id="305" r:id="rId37"/>
    <p:sldId id="289" r:id="rId38"/>
    <p:sldId id="290" r:id="rId39"/>
    <p:sldId id="291" r:id="rId40"/>
    <p:sldId id="292" r:id="rId41"/>
    <p:sldId id="322" r:id="rId42"/>
    <p:sldId id="323" r:id="rId43"/>
    <p:sldId id="324" r:id="rId44"/>
    <p:sldId id="339" r:id="rId45"/>
    <p:sldId id="267" r:id="rId46"/>
    <p:sldId id="283" r:id="rId47"/>
    <p:sldId id="284" r:id="rId4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824" y="-11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67F32-ABD0-C142-8185-DC9201DA6B97}" type="datetime1">
              <a:rPr lang="en-US" smtClean="0"/>
              <a:t>4/24/14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D9279-D064-7942-A784-17E2C8C88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1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A024D-26A0-2249-81BC-923641B6D7FC}" type="datetime1">
              <a:rPr lang="en-US" smtClean="0"/>
              <a:t>4/24/14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C7354-0B07-244D-B0C6-99323E8A2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6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0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9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26158-C915-A04D-BF09-FD75E99ABB92}" type="datetime1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E3F5-A9BE-054B-B297-E51AA4E95628}" type="datetime1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8D0E-6112-6440-8693-9651C756A3BF}" type="datetime1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4594-4B48-E24D-96E9-17DD79C92089}" type="datetime1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3042-9A06-4C4F-A177-60369FCE9693}" type="datetime1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B9011-3085-FF4C-B1E6-677AD0201AFC}" type="datetime1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B5C2D-E61D-7D45-A4FC-72DF8B4527C6}" type="datetime1">
              <a:rPr lang="en-US" smtClean="0"/>
              <a:t>4/24/14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F3D3-8518-CB4D-AE24-C32F6C970AAD}" type="datetime1">
              <a:rPr lang="en-US" smtClean="0"/>
              <a:t>4/24/14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55C87-B30A-FC49-B9AC-267A41D00247}" type="datetime1">
              <a:rPr lang="en-US" smtClean="0"/>
              <a:t>4/24/14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03EA-3680-114D-9D4E-4DDADBB89A0B}" type="datetime1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100-345A-9B42-92EB-F0DF4C28CFD3}" type="datetime1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A0F32-9AE6-1B40-B8A7-2F54A64A8F12}" type="datetime1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/Applications/Mail.app" TargetMode="External"/><Relationship Id="rId4" Type="http://schemas.openxmlformats.org/officeDocument/2006/relationships/hyperlink" Target="/Applications/Safari.app" TargetMode="External"/><Relationship Id="rId5" Type="http://schemas.openxmlformats.org/officeDocument/2006/relationships/slide" Target="slide9.xml"/><Relationship Id="rId6" Type="http://schemas.openxmlformats.org/officeDocument/2006/relationships/slide" Target="slide45.xml"/><Relationship Id="rId7" Type="http://schemas.openxmlformats.org/officeDocument/2006/relationships/slide" Target="slide37.xml"/><Relationship Id="rId8" Type="http://schemas.openxmlformats.org/officeDocument/2006/relationships/hyperlink" Target="file://localhost/Users/Giovanni/Desktop/Gi-OS%20/GAMR.pptx" TargetMode="External"/><Relationship Id="rId9" Type="http://schemas.openxmlformats.org/officeDocument/2006/relationships/image" Target="../media/image5.png"/><Relationship Id="rId10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" Target="slide29.xml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10" Type="http://schemas.openxmlformats.org/officeDocument/2006/relationships/image" Target="../media/image9.png"/><Relationship Id="rId11" Type="http://schemas.openxmlformats.org/officeDocument/2006/relationships/slide" Target="slide31.xml"/><Relationship Id="rId12" Type="http://schemas.openxmlformats.org/officeDocument/2006/relationships/image" Target="../media/image10.png"/><Relationship Id="rId13" Type="http://schemas.openxmlformats.org/officeDocument/2006/relationships/slide" Target="slide35.xml"/><Relationship Id="rId14" Type="http://schemas.openxmlformats.org/officeDocument/2006/relationships/image" Target="../media/image11.png"/><Relationship Id="rId15" Type="http://schemas.openxmlformats.org/officeDocument/2006/relationships/slide" Target="slide23.xml"/><Relationship Id="rId16" Type="http://schemas.openxmlformats.org/officeDocument/2006/relationships/image" Target="../media/image12.png"/><Relationship Id="rId17" Type="http://schemas.openxmlformats.org/officeDocument/2006/relationships/slide" Target="slide21.xml"/><Relationship Id="rId18" Type="http://schemas.openxmlformats.org/officeDocument/2006/relationships/image" Target="../media/image13.png"/><Relationship Id="rId19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Relationship Id="rId3" Type="http://schemas.openxmlformats.org/officeDocument/2006/relationships/image" Target="../media/image6.png"/><Relationship Id="rId4" Type="http://schemas.openxmlformats.org/officeDocument/2006/relationships/slide" Target="slide33.xml"/><Relationship Id="rId5" Type="http://schemas.openxmlformats.org/officeDocument/2006/relationships/image" Target="../media/image7.png"/><Relationship Id="rId6" Type="http://schemas.openxmlformats.org/officeDocument/2006/relationships/slide" Target="slide6.xml"/><Relationship Id="rId7" Type="http://schemas.openxmlformats.org/officeDocument/2006/relationships/slide" Target="slide25.xml"/><Relationship Id="rId8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" Target="slide29.xml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10" Type="http://schemas.openxmlformats.org/officeDocument/2006/relationships/image" Target="../media/image9.png"/><Relationship Id="rId11" Type="http://schemas.openxmlformats.org/officeDocument/2006/relationships/slide" Target="slide31.xml"/><Relationship Id="rId12" Type="http://schemas.openxmlformats.org/officeDocument/2006/relationships/image" Target="../media/image10.png"/><Relationship Id="rId13" Type="http://schemas.openxmlformats.org/officeDocument/2006/relationships/slide" Target="slide35.xml"/><Relationship Id="rId14" Type="http://schemas.openxmlformats.org/officeDocument/2006/relationships/image" Target="../media/image11.png"/><Relationship Id="rId15" Type="http://schemas.openxmlformats.org/officeDocument/2006/relationships/slide" Target="slide23.xml"/><Relationship Id="rId16" Type="http://schemas.openxmlformats.org/officeDocument/2006/relationships/image" Target="../media/image12.png"/><Relationship Id="rId17" Type="http://schemas.openxmlformats.org/officeDocument/2006/relationships/slide" Target="slide21.xml"/><Relationship Id="rId18" Type="http://schemas.openxmlformats.org/officeDocument/2006/relationships/image" Target="../media/image13.png"/><Relationship Id="rId19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Relationship Id="rId3" Type="http://schemas.openxmlformats.org/officeDocument/2006/relationships/image" Target="../media/image6.png"/><Relationship Id="rId4" Type="http://schemas.openxmlformats.org/officeDocument/2006/relationships/slide" Target="slide33.xml"/><Relationship Id="rId5" Type="http://schemas.openxmlformats.org/officeDocument/2006/relationships/image" Target="../media/image7.png"/><Relationship Id="rId6" Type="http://schemas.openxmlformats.org/officeDocument/2006/relationships/slide" Target="slide6.xml"/><Relationship Id="rId7" Type="http://schemas.openxmlformats.org/officeDocument/2006/relationships/slide" Target="slide25.xml"/><Relationship Id="rId8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" Target="slide29.xml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10" Type="http://schemas.openxmlformats.org/officeDocument/2006/relationships/image" Target="../media/image9.png"/><Relationship Id="rId11" Type="http://schemas.openxmlformats.org/officeDocument/2006/relationships/slide" Target="slide31.xml"/><Relationship Id="rId12" Type="http://schemas.openxmlformats.org/officeDocument/2006/relationships/image" Target="../media/image10.png"/><Relationship Id="rId13" Type="http://schemas.openxmlformats.org/officeDocument/2006/relationships/slide" Target="slide35.xml"/><Relationship Id="rId14" Type="http://schemas.openxmlformats.org/officeDocument/2006/relationships/image" Target="../media/image11.png"/><Relationship Id="rId15" Type="http://schemas.openxmlformats.org/officeDocument/2006/relationships/slide" Target="slide23.xml"/><Relationship Id="rId16" Type="http://schemas.openxmlformats.org/officeDocument/2006/relationships/image" Target="../media/image12.png"/><Relationship Id="rId17" Type="http://schemas.openxmlformats.org/officeDocument/2006/relationships/slide" Target="slide21.xml"/><Relationship Id="rId18" Type="http://schemas.openxmlformats.org/officeDocument/2006/relationships/image" Target="../media/image13.png"/><Relationship Id="rId19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Relationship Id="rId3" Type="http://schemas.openxmlformats.org/officeDocument/2006/relationships/image" Target="../media/image6.png"/><Relationship Id="rId4" Type="http://schemas.openxmlformats.org/officeDocument/2006/relationships/slide" Target="slide33.xml"/><Relationship Id="rId5" Type="http://schemas.openxmlformats.org/officeDocument/2006/relationships/image" Target="../media/image7.png"/><Relationship Id="rId6" Type="http://schemas.openxmlformats.org/officeDocument/2006/relationships/slide" Target="slide6.xml"/><Relationship Id="rId7" Type="http://schemas.openxmlformats.org/officeDocument/2006/relationships/slide" Target="slide25.xml"/><Relationship Id="rId8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slide" Target="slide19.xml"/><Relationship Id="rId21" Type="http://schemas.openxmlformats.org/officeDocument/2006/relationships/image" Target="../media/image14.png"/><Relationship Id="rId22" Type="http://schemas.openxmlformats.org/officeDocument/2006/relationships/slide" Target="slide17.xml"/><Relationship Id="rId23" Type="http://schemas.openxmlformats.org/officeDocument/2006/relationships/image" Target="../media/image15.png"/><Relationship Id="rId24" Type="http://schemas.openxmlformats.org/officeDocument/2006/relationships/slide" Target="slide15.xml"/><Relationship Id="rId25" Type="http://schemas.openxmlformats.org/officeDocument/2006/relationships/image" Target="../media/image16.png"/><Relationship Id="rId10" Type="http://schemas.openxmlformats.org/officeDocument/2006/relationships/slide" Target="slide29.xml"/><Relationship Id="rId11" Type="http://schemas.openxmlformats.org/officeDocument/2006/relationships/image" Target="../media/image9.png"/><Relationship Id="rId12" Type="http://schemas.openxmlformats.org/officeDocument/2006/relationships/slide" Target="slide31.xml"/><Relationship Id="rId13" Type="http://schemas.openxmlformats.org/officeDocument/2006/relationships/image" Target="../media/image10.png"/><Relationship Id="rId14" Type="http://schemas.openxmlformats.org/officeDocument/2006/relationships/slide" Target="slide35.xml"/><Relationship Id="rId15" Type="http://schemas.openxmlformats.org/officeDocument/2006/relationships/image" Target="../media/image11.png"/><Relationship Id="rId16" Type="http://schemas.openxmlformats.org/officeDocument/2006/relationships/slide" Target="slide23.xml"/><Relationship Id="rId17" Type="http://schemas.openxmlformats.org/officeDocument/2006/relationships/image" Target="../media/image12.png"/><Relationship Id="rId18" Type="http://schemas.openxmlformats.org/officeDocument/2006/relationships/slide" Target="slide21.xml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Relationship Id="rId3" Type="http://schemas.openxmlformats.org/officeDocument/2006/relationships/slide" Target="slide13.xml"/><Relationship Id="rId4" Type="http://schemas.openxmlformats.org/officeDocument/2006/relationships/slide" Target="slide27.xml"/><Relationship Id="rId5" Type="http://schemas.openxmlformats.org/officeDocument/2006/relationships/image" Target="../media/image6.png"/><Relationship Id="rId6" Type="http://schemas.openxmlformats.org/officeDocument/2006/relationships/slide" Target="slide33.xml"/><Relationship Id="rId7" Type="http://schemas.openxmlformats.org/officeDocument/2006/relationships/image" Target="../media/image7.png"/><Relationship Id="rId8" Type="http://schemas.openxmlformats.org/officeDocument/2006/relationships/slide" Target="slide25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4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microsoft.com/office/2007/relationships/media" Target="../media/media2.mp3"/><Relationship Id="rId2" Type="http://schemas.openxmlformats.org/officeDocument/2006/relationships/audio" Target="../media/media2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4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slide" Target="slide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4.png"/><Relationship Id="rId1" Type="http://schemas.microsoft.com/office/2007/relationships/media" Target="../media/media3.mp3"/><Relationship Id="rId2" Type="http://schemas.openxmlformats.org/officeDocument/2006/relationships/audio" Target="../media/media3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4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microsoft.com/office/2007/relationships/media" Target="../media/media4.mp3"/><Relationship Id="rId2" Type="http://schemas.openxmlformats.org/officeDocument/2006/relationships/audio" Target="../media/media4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3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microsoft.com/office/2007/relationships/media" Target="../media/media5.mp3"/><Relationship Id="rId2" Type="http://schemas.openxmlformats.org/officeDocument/2006/relationships/audio" Target="../media/media5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3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3.xml"/><Relationship Id="rId8" Type="http://schemas.openxmlformats.org/officeDocument/2006/relationships/image" Target="../media/image8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slide" Target="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slide" Target="slide13.xml"/><Relationship Id="rId1" Type="http://schemas.microsoft.com/office/2007/relationships/media" Target="../media/media7.mp3"/><Relationship Id="rId2" Type="http://schemas.openxmlformats.org/officeDocument/2006/relationships/audio" Target="../media/media7.mp3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3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microsoft.com/office/2007/relationships/media" Target="../media/media8.mp3"/><Relationship Id="rId2" Type="http://schemas.openxmlformats.org/officeDocument/2006/relationships/audio" Target="../media/media8.mp3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" Target="slide13.xml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microsoft.com/office/2007/relationships/media" Target="../media/media9.mp3"/><Relationship Id="rId2" Type="http://schemas.openxmlformats.org/officeDocument/2006/relationships/audio" Target="../media/media9.mp3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3.xml"/><Relationship Id="rId1" Type="http://schemas.microsoft.com/office/2007/relationships/media" Target="../media/media10.mp3"/><Relationship Id="rId2" Type="http://schemas.openxmlformats.org/officeDocument/2006/relationships/audio" Target="../media/media10.mp3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3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microsoft.com/office/2007/relationships/media" Target="../media/media11.mp3"/><Relationship Id="rId2" Type="http://schemas.openxmlformats.org/officeDocument/2006/relationships/audio" Target="../media/media11.mp3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file://localhost/Users/Giovanni/Desktop/Gi-OS%20/Gi-OS%20DASHBOARD.pptx" TargetMode="External"/><Relationship Id="rId3" Type="http://schemas.openxmlformats.org/officeDocument/2006/relationships/slide" Target="slid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slide" Target="slide6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Relationship Id="rId3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5" Type="http://schemas.openxmlformats.org/officeDocument/2006/relationships/slide" Target="slide6.xml"/><Relationship Id="rId1" Type="http://schemas.microsoft.com/office/2007/relationships/media" Target="../media/media12.mov"/><Relationship Id="rId2" Type="http://schemas.openxmlformats.org/officeDocument/2006/relationships/video" Target="../media/media12.mo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hyperlink" Target="/Applications/Mail.app" TargetMode="External"/><Relationship Id="rId5" Type="http://schemas.openxmlformats.org/officeDocument/2006/relationships/hyperlink" Target="/Applications/Safari.app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image" Target="../media/image4.png"/><Relationship Id="rId5" Type="http://schemas.openxmlformats.org/officeDocument/2006/relationships/slide" Target="slide5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hyperlink" Target="file://localhost/Users/Giovanni/Desktop/Gi-OS%20/GAMR.pptx" TargetMode="External"/><Relationship Id="rId12" Type="http://schemas.openxmlformats.org/officeDocument/2006/relationships/slide" Target="slide10.xml"/><Relationship Id="rId13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slide" Target="slide3.xml"/><Relationship Id="rId4" Type="http://schemas.openxmlformats.org/officeDocument/2006/relationships/slide" Target="slide45.xml"/><Relationship Id="rId5" Type="http://schemas.openxmlformats.org/officeDocument/2006/relationships/slide" Target="slide39.xml"/><Relationship Id="rId6" Type="http://schemas.openxmlformats.org/officeDocument/2006/relationships/hyperlink" Target="/Applications/Mail.app" TargetMode="External"/><Relationship Id="rId7" Type="http://schemas.openxmlformats.org/officeDocument/2006/relationships/hyperlink" Target="/Applications/Safari.app" TargetMode="External"/><Relationship Id="rId8" Type="http://schemas.openxmlformats.org/officeDocument/2006/relationships/image" Target="../media/image5.png"/><Relationship Id="rId9" Type="http://schemas.openxmlformats.org/officeDocument/2006/relationships/slide" Target="slide46.xml"/><Relationship Id="rId10" Type="http://schemas.openxmlformats.org/officeDocument/2006/relationships/slide" Target="slide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hyperlink" Target="/Applications/Mail.app" TargetMode="External"/><Relationship Id="rId5" Type="http://schemas.openxmlformats.org/officeDocument/2006/relationships/hyperlink" Target="/Applications/Safari.app" TargetMode="External"/><Relationship Id="rId6" Type="http://schemas.openxmlformats.org/officeDocument/2006/relationships/slide" Target="slide45.xml"/><Relationship Id="rId7" Type="http://schemas.openxmlformats.org/officeDocument/2006/relationships/slide" Target="slide37.xml"/><Relationship Id="rId8" Type="http://schemas.openxmlformats.org/officeDocument/2006/relationships/hyperlink" Target="file://localhost/Users/Giovanni/Desktop/Gi-OS%20/GAMR.pptx" TargetMode="External"/><Relationship Id="rId9" Type="http://schemas.openxmlformats.org/officeDocument/2006/relationships/image" Target="../media/image5.png"/><Relationship Id="rId10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4" Type="http://schemas.openxmlformats.org/officeDocument/2006/relationships/hyperlink" Target="/Applications/Mail.app" TargetMode="External"/><Relationship Id="rId5" Type="http://schemas.openxmlformats.org/officeDocument/2006/relationships/hyperlink" Target="/Applications/Safari.app" TargetMode="External"/><Relationship Id="rId6" Type="http://schemas.openxmlformats.org/officeDocument/2006/relationships/slide" Target="slide45.xml"/><Relationship Id="rId7" Type="http://schemas.openxmlformats.org/officeDocument/2006/relationships/slide" Target="slide37.xml"/><Relationship Id="rId8" Type="http://schemas.openxmlformats.org/officeDocument/2006/relationships/hyperlink" Target="file://localhost/Users/Giovanni/Desktop/Gi-OS%20/GAMR.pptx" TargetMode="External"/><Relationship Id="rId9" Type="http://schemas.openxmlformats.org/officeDocument/2006/relationships/image" Target="../media/image5.png"/><Relationship Id="rId10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99" y="0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lock Arc 4"/>
          <p:cNvSpPr/>
          <p:nvPr/>
        </p:nvSpPr>
        <p:spPr>
          <a:xfrm>
            <a:off x="4305180" y="3463949"/>
            <a:ext cx="252000" cy="252000"/>
          </a:xfrm>
          <a:prstGeom prst="blockArc">
            <a:avLst>
              <a:gd name="adj1" fmla="val 10800000"/>
              <a:gd name="adj2" fmla="val 9238506"/>
              <a:gd name="adj3" fmla="val 57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xmlns:p14="http://schemas.microsoft.com/office/powerpoint/2010/main" spd="slow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797" y="-1076"/>
            <a:ext cx="728709" cy="749508"/>
            <a:chOff x="19797" y="-1076"/>
            <a:chExt cx="728709" cy="749508"/>
          </a:xfrm>
        </p:grpSpPr>
        <p:sp>
          <p:nvSpPr>
            <p:cNvPr id="36" name="Frame 35"/>
            <p:cNvSpPr/>
            <p:nvPr/>
          </p:nvSpPr>
          <p:spPr>
            <a:xfrm>
              <a:off x="312304" y="104098"/>
              <a:ext cx="301894" cy="520492"/>
            </a:xfrm>
            <a:prstGeom prst="fram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6" idx="1"/>
            </p:cNvCxnSpPr>
            <p:nvPr/>
          </p:nvCxnSpPr>
          <p:spPr>
            <a:xfrm flipH="1">
              <a:off x="93690" y="364344"/>
              <a:ext cx="218614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hlinkClick r:id="rId2" action="ppaction://hlinksldjump"/>
            </p:cNvPr>
            <p:cNvSpPr/>
            <p:nvPr/>
          </p:nvSpPr>
          <p:spPr>
            <a:xfrm>
              <a:off x="19797" y="-1076"/>
              <a:ext cx="728709" cy="74950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hlinkClick r:id="rId3" action="ppaction://program" highlightClick="1"/>
          </p:cNvPr>
          <p:cNvSpPr/>
          <p:nvPr/>
        </p:nvSpPr>
        <p:spPr>
          <a:xfrm>
            <a:off x="1457418" y="949739"/>
            <a:ext cx="1640298" cy="965729"/>
          </a:xfrm>
          <a:prstGeom prst="rect">
            <a:avLst/>
          </a:prstGeom>
          <a:solidFill>
            <a:schemeClr val="bg2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Mail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40" name="Rectangle 39">
            <a:hlinkClick r:id="rId4" action="ppaction://program" highlightClick="1"/>
          </p:cNvPr>
          <p:cNvSpPr/>
          <p:nvPr/>
        </p:nvSpPr>
        <p:spPr>
          <a:xfrm>
            <a:off x="272915" y="949739"/>
            <a:ext cx="965891" cy="965729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Safari</a:t>
            </a:r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60253" y="2212244"/>
            <a:ext cx="1707262" cy="1134672"/>
            <a:chOff x="2717044" y="3404017"/>
            <a:chExt cx="2303546" cy="1439472"/>
          </a:xfrm>
        </p:grpSpPr>
        <p:sp>
          <p:nvSpPr>
            <p:cNvPr id="42" name="Rectangle 41"/>
            <p:cNvSpPr/>
            <p:nvPr/>
          </p:nvSpPr>
          <p:spPr>
            <a:xfrm>
              <a:off x="2717044" y="3404017"/>
              <a:ext cx="1998746" cy="113467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69444" y="3556417"/>
              <a:ext cx="1998746" cy="1134672"/>
            </a:xfrm>
            <a:prstGeom prst="rect">
              <a:avLst/>
            </a:prstGeom>
            <a:solidFill>
              <a:srgbClr val="FFFF00">
                <a:alpha val="83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hlinkClick r:id="rId5" action="ppaction://hlinksldjump"/>
            </p:cNvPr>
            <p:cNvSpPr/>
            <p:nvPr/>
          </p:nvSpPr>
          <p:spPr>
            <a:xfrm>
              <a:off x="3021844" y="3708817"/>
              <a:ext cx="1998746" cy="11346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Projects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535776" y="-10433"/>
            <a:ext cx="863478" cy="749553"/>
            <a:chOff x="1535776" y="-10433"/>
            <a:chExt cx="863478" cy="749553"/>
          </a:xfrm>
        </p:grpSpPr>
        <p:sp>
          <p:nvSpPr>
            <p:cNvPr id="46" name="TextBox 45"/>
            <p:cNvSpPr txBox="1"/>
            <p:nvPr/>
          </p:nvSpPr>
          <p:spPr>
            <a:xfrm>
              <a:off x="1605346" y="144459"/>
              <a:ext cx="57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Zz</a:t>
              </a:r>
              <a:r>
                <a:rPr lang="en-US" sz="2000" dirty="0" err="1" smtClean="0"/>
                <a:t>z</a:t>
              </a:r>
              <a:endParaRPr lang="en-US" sz="2000" dirty="0"/>
            </a:p>
          </p:txBody>
        </p:sp>
        <p:sp>
          <p:nvSpPr>
            <p:cNvPr id="47" name="Rectangle 46">
              <a:hlinkClick r:id="rId6" action="ppaction://hlinksldjump"/>
            </p:cNvPr>
            <p:cNvSpPr/>
            <p:nvPr/>
          </p:nvSpPr>
          <p:spPr>
            <a:xfrm>
              <a:off x="1535776" y="-10433"/>
              <a:ext cx="863478" cy="749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3251443" y="949739"/>
            <a:ext cx="1638461" cy="965729"/>
          </a:xfrm>
          <a:prstGeom prst="rect">
            <a:avLst/>
          </a:prstGeom>
          <a:solidFill>
            <a:schemeClr val="accent6">
              <a:lumMod val="75000"/>
              <a:alpha val="7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251443" y="949739"/>
            <a:ext cx="1638461" cy="418795"/>
          </a:xfrm>
          <a:prstGeom prst="rect">
            <a:avLst/>
          </a:prstGeom>
          <a:solidFill>
            <a:schemeClr val="tx1">
              <a:lumMod val="65000"/>
              <a:alpha val="94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ate Placeholder 16"/>
          <p:cNvSpPr>
            <a:spLocks noGrp="1"/>
          </p:cNvSpPr>
          <p:nvPr>
            <p:ph type="dt" sz="half" idx="10"/>
          </p:nvPr>
        </p:nvSpPr>
        <p:spPr>
          <a:xfrm>
            <a:off x="3581718" y="1480957"/>
            <a:ext cx="2133600" cy="304271"/>
          </a:xfrm>
        </p:spPr>
        <p:txBody>
          <a:bodyPr/>
          <a:lstStyle/>
          <a:p>
            <a:r>
              <a:rPr lang="en-US" sz="1600" dirty="0" smtClean="0">
                <a:latin typeface="Avenir Book"/>
                <a:cs typeface="Avenir Book"/>
              </a:rPr>
              <a:t>Today Is</a:t>
            </a:r>
          </a:p>
          <a:p>
            <a:fld id="{51BE62BE-EC83-2D4F-8AC7-898B777935BA}" type="datetime1">
              <a:rPr lang="en-US" sz="1600" smtClean="0">
                <a:latin typeface="Avenir Book"/>
                <a:cs typeface="Avenir Book"/>
              </a:rPr>
              <a:t>4/24/14</a:t>
            </a:fld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27698" y="100157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Calendar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01785" y="949739"/>
            <a:ext cx="1688854" cy="97842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3" name="Rectangle 52">
            <a:hlinkClick r:id="rId7" action="ppaction://hlinksldjump"/>
          </p:cNvPr>
          <p:cNvSpPr/>
          <p:nvPr/>
        </p:nvSpPr>
        <p:spPr>
          <a:xfrm>
            <a:off x="7041567" y="949739"/>
            <a:ext cx="1688854" cy="978424"/>
          </a:xfrm>
          <a:prstGeom prst="rect">
            <a:avLst/>
          </a:prstGeom>
          <a:solidFill>
            <a:schemeClr val="accent5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741614" y="75938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0091" y="761555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6" name="Rectangle 55">
            <a:hlinkClick r:id="rId8" action="ppaction://hlinkpres?slideindex=1&amp;slidetitle=PowerPoint Presentation"/>
          </p:cNvPr>
          <p:cNvSpPr/>
          <p:nvPr/>
        </p:nvSpPr>
        <p:spPr>
          <a:xfrm>
            <a:off x="7041567" y="2080563"/>
            <a:ext cx="1688854" cy="978424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GAMR</a:t>
            </a:r>
            <a:endParaRPr lang="en-US" dirty="0"/>
          </a:p>
        </p:txBody>
      </p:sp>
      <p:sp>
        <p:nvSpPr>
          <p:cNvPr id="57" name="Rectangle 56">
            <a:hlinkClick r:id="rId8" action="ppaction://hlinkpres?slideindex=1&amp;slidetitle=PowerPoint Presentation"/>
          </p:cNvPr>
          <p:cNvSpPr/>
          <p:nvPr/>
        </p:nvSpPr>
        <p:spPr>
          <a:xfrm>
            <a:off x="5101785" y="2080563"/>
            <a:ext cx="1688854" cy="978424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Movie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825348" y="-10433"/>
            <a:ext cx="728709" cy="728711"/>
            <a:chOff x="825348" y="-10433"/>
            <a:chExt cx="728709" cy="728711"/>
          </a:xfrm>
        </p:grpSpPr>
        <p:pic>
          <p:nvPicPr>
            <p:cNvPr id="59" name="Picture 58" descr="power off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35" y="178506"/>
              <a:ext cx="394373" cy="404444"/>
            </a:xfrm>
            <a:prstGeom prst="rect">
              <a:avLst/>
            </a:prstGeom>
          </p:spPr>
        </p:pic>
        <p:sp>
          <p:nvSpPr>
            <p:cNvPr id="60" name="Rectangle 59">
              <a:hlinkClick r:id="rId10" action="ppaction://hlinksldjump"/>
            </p:cNvPr>
            <p:cNvSpPr/>
            <p:nvPr/>
          </p:nvSpPr>
          <p:spPr>
            <a:xfrm>
              <a:off x="825348" y="-10433"/>
              <a:ext cx="728709" cy="72871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1592" y="-10433"/>
            <a:ext cx="9201217" cy="5725433"/>
            <a:chOff x="0" y="-10433"/>
            <a:chExt cx="9201217" cy="5725433"/>
          </a:xfrm>
        </p:grpSpPr>
        <p:sp>
          <p:nvSpPr>
            <p:cNvPr id="5" name="Rectangle 4"/>
            <p:cNvSpPr/>
            <p:nvPr/>
          </p:nvSpPr>
          <p:spPr>
            <a:xfrm>
              <a:off x="0" y="-10433"/>
              <a:ext cx="9201217" cy="572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0" y="-10433"/>
              <a:ext cx="9191616" cy="5715000"/>
              <a:chOff x="0" y="0"/>
              <a:chExt cx="9191616" cy="5715000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47616" y="0"/>
                <a:ext cx="9144000" cy="5715000"/>
                <a:chOff x="2339752" y="0"/>
                <a:chExt cx="6804248" cy="51435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3419872" y="699542"/>
                  <a:ext cx="5724128" cy="444395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3491880" y="0"/>
                  <a:ext cx="1944216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H="1">
                  <a:off x="4355976" y="0"/>
                  <a:ext cx="1080120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6444208" y="0"/>
                  <a:ext cx="360040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884115" y="0"/>
                  <a:ext cx="3156804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2339752" y="0"/>
                  <a:ext cx="6045729" cy="51435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5940152" y="0"/>
                  <a:ext cx="0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H="1" flipV="1">
                  <a:off x="2524074" y="0"/>
                  <a:ext cx="4424190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 flipV="1">
                  <a:off x="4736169" y="0"/>
                  <a:ext cx="159867" cy="51435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0" y="0"/>
                <a:ext cx="9144000" cy="5715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77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328076" y="2724589"/>
                <a:ext cx="19564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 smtClean="0">
                    <a:latin typeface="Avenir Next Regular"/>
                    <a:cs typeface="Avenir Next Regular"/>
                  </a:rPr>
                  <a:t>MUSIC</a:t>
                </a:r>
                <a:endParaRPr lang="en-US" sz="4400" dirty="0">
                  <a:latin typeface="Avenir Next Regular"/>
                  <a:cs typeface="Avenir Next 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91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2 1.35845 L 4.21373E-6 3.0747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679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0484" y="7828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14" name="Picture 1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4" y="1005187"/>
            <a:ext cx="1765634" cy="1720934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84" y="1005187"/>
            <a:ext cx="1755144" cy="1723707"/>
          </a:xfrm>
          <a:prstGeom prst="rect">
            <a:avLst/>
          </a:prstGeom>
        </p:spPr>
      </p:pic>
      <p:sp>
        <p:nvSpPr>
          <p:cNvPr id="17" name="Isosceles Triangle 16">
            <a:hlinkClick r:id="rId6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197741" y="1005188"/>
            <a:ext cx="1765633" cy="1720934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2308" y="994240"/>
            <a:ext cx="1748946" cy="1748946"/>
          </a:xfrm>
          <a:prstGeom prst="rect">
            <a:avLst/>
          </a:prstGeom>
        </p:spPr>
      </p:pic>
      <p:pic>
        <p:nvPicPr>
          <p:cNvPr id="6" name="Picture 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444" y="2888291"/>
            <a:ext cx="1765634" cy="1765634"/>
          </a:xfrm>
          <a:prstGeom prst="rect">
            <a:avLst/>
          </a:prstGeom>
        </p:spPr>
      </p:pic>
      <p:pic>
        <p:nvPicPr>
          <p:cNvPr id="7" name="Picture 6" descr="Untitl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55" y="2888291"/>
            <a:ext cx="1752700" cy="1759313"/>
          </a:xfrm>
          <a:prstGeom prst="rect">
            <a:avLst/>
          </a:prstGeom>
        </p:spPr>
      </p:pic>
      <p:pic>
        <p:nvPicPr>
          <p:cNvPr id="63" name="Picture 62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/>
          <a:srcRect/>
          <a:stretch/>
        </p:blipFill>
        <p:spPr>
          <a:xfrm>
            <a:off x="4217205" y="2888291"/>
            <a:ext cx="1759313" cy="1759313"/>
          </a:xfrm>
          <a:prstGeom prst="rect">
            <a:avLst/>
          </a:prstGeom>
        </p:spPr>
      </p:pic>
      <p:pic>
        <p:nvPicPr>
          <p:cNvPr id="8" name="Picture 7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6294" y="2888291"/>
            <a:ext cx="1754960" cy="1754960"/>
          </a:xfrm>
          <a:prstGeom prst="rect">
            <a:avLst/>
          </a:prstGeom>
        </p:spPr>
      </p:pic>
      <p:sp>
        <p:nvSpPr>
          <p:cNvPr id="9" name="Isosceles Triangle 8">
            <a:hlinkClick r:id="rId19" action="ppaction://hlinksldjump"/>
          </p:cNvPr>
          <p:cNvSpPr/>
          <p:nvPr/>
        </p:nvSpPr>
        <p:spPr>
          <a:xfrm rot="10800000">
            <a:off x="8172268" y="4778922"/>
            <a:ext cx="509195" cy="624052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 flipV="1">
            <a:off x="8324667" y="322881"/>
            <a:ext cx="509195" cy="68230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44" y="5715000"/>
            <a:ext cx="1765634" cy="1765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85263" y="5715000"/>
            <a:ext cx="1765633" cy="176927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-11592" y="-10433"/>
            <a:ext cx="9201217" cy="5725433"/>
            <a:chOff x="0" y="-10433"/>
            <a:chExt cx="9201217" cy="5725433"/>
          </a:xfrm>
        </p:grpSpPr>
        <p:sp>
          <p:nvSpPr>
            <p:cNvPr id="31" name="Rectangle 30"/>
            <p:cNvSpPr/>
            <p:nvPr/>
          </p:nvSpPr>
          <p:spPr>
            <a:xfrm>
              <a:off x="0" y="-10433"/>
              <a:ext cx="9201217" cy="572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0" y="-10433"/>
              <a:ext cx="9191616" cy="5715000"/>
              <a:chOff x="0" y="0"/>
              <a:chExt cx="9191616" cy="571500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7616" y="0"/>
                <a:ext cx="9144000" cy="5715000"/>
                <a:chOff x="2339752" y="0"/>
                <a:chExt cx="6804248" cy="5143500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3419872" y="699542"/>
                  <a:ext cx="5724128" cy="444395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3491880" y="0"/>
                  <a:ext cx="1944216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H="1">
                  <a:off x="4355976" y="0"/>
                  <a:ext cx="1080120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6444208" y="0"/>
                  <a:ext cx="360040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2884115" y="0"/>
                  <a:ext cx="3156804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2339752" y="0"/>
                  <a:ext cx="6045729" cy="51435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5940152" y="0"/>
                  <a:ext cx="0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 flipV="1">
                  <a:off x="2524074" y="0"/>
                  <a:ext cx="4424190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 flipV="1">
                  <a:off x="4736169" y="0"/>
                  <a:ext cx="159867" cy="51435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/>
              <p:cNvSpPr/>
              <p:nvPr/>
            </p:nvSpPr>
            <p:spPr>
              <a:xfrm>
                <a:off x="0" y="0"/>
                <a:ext cx="9144000" cy="5715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77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328076" y="2724589"/>
                <a:ext cx="19564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 smtClean="0">
                    <a:latin typeface="Avenir Next Regular"/>
                    <a:cs typeface="Avenir Next Regular"/>
                  </a:rPr>
                  <a:t>MUSIC</a:t>
                </a:r>
                <a:endParaRPr lang="en-US" sz="4400" dirty="0">
                  <a:latin typeface="Avenir Next Regular"/>
                  <a:cs typeface="Avenir Next 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954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762E-6 4.21053E-6 L -0.00643 -1.358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679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0484" y="7828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14" name="Picture 1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4" y="1005187"/>
            <a:ext cx="1765634" cy="1720934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84" y="1005187"/>
            <a:ext cx="1755144" cy="1723707"/>
          </a:xfrm>
          <a:prstGeom prst="rect">
            <a:avLst/>
          </a:prstGeom>
        </p:spPr>
      </p:pic>
      <p:sp>
        <p:nvSpPr>
          <p:cNvPr id="17" name="Isosceles Triangle 16">
            <a:hlinkClick r:id="rId6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197741" y="1005188"/>
            <a:ext cx="1765633" cy="1720934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2308" y="994240"/>
            <a:ext cx="1748946" cy="1748946"/>
          </a:xfrm>
          <a:prstGeom prst="rect">
            <a:avLst/>
          </a:prstGeom>
        </p:spPr>
      </p:pic>
      <p:pic>
        <p:nvPicPr>
          <p:cNvPr id="6" name="Picture 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444" y="2888291"/>
            <a:ext cx="1765634" cy="1765634"/>
          </a:xfrm>
          <a:prstGeom prst="rect">
            <a:avLst/>
          </a:prstGeom>
        </p:spPr>
      </p:pic>
      <p:pic>
        <p:nvPicPr>
          <p:cNvPr id="7" name="Picture 6" descr="Untitl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55" y="2888291"/>
            <a:ext cx="1752700" cy="1759313"/>
          </a:xfrm>
          <a:prstGeom prst="rect">
            <a:avLst/>
          </a:prstGeom>
        </p:spPr>
      </p:pic>
      <p:pic>
        <p:nvPicPr>
          <p:cNvPr id="63" name="Picture 62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/>
          <a:srcRect/>
          <a:stretch/>
        </p:blipFill>
        <p:spPr>
          <a:xfrm>
            <a:off x="4217205" y="2888291"/>
            <a:ext cx="1759313" cy="1759313"/>
          </a:xfrm>
          <a:prstGeom prst="rect">
            <a:avLst/>
          </a:prstGeom>
        </p:spPr>
      </p:pic>
      <p:pic>
        <p:nvPicPr>
          <p:cNvPr id="8" name="Picture 7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6294" y="2888291"/>
            <a:ext cx="1754960" cy="1754960"/>
          </a:xfrm>
          <a:prstGeom prst="rect">
            <a:avLst/>
          </a:prstGeom>
        </p:spPr>
      </p:pic>
      <p:sp>
        <p:nvSpPr>
          <p:cNvPr id="9" name="Isosceles Triangle 8">
            <a:hlinkClick r:id="rId19" action="ppaction://hlinksldjump"/>
          </p:cNvPr>
          <p:cNvSpPr/>
          <p:nvPr/>
        </p:nvSpPr>
        <p:spPr>
          <a:xfrm rot="10800000">
            <a:off x="8172268" y="4778922"/>
            <a:ext cx="509195" cy="624052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 flipV="1">
            <a:off x="8324667" y="322881"/>
            <a:ext cx="509195" cy="68230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44" y="5715000"/>
            <a:ext cx="1765634" cy="1765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85263" y="5715000"/>
            <a:ext cx="1765633" cy="17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2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0484" y="7828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14" name="Picture 1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4" y="1005187"/>
            <a:ext cx="1765634" cy="1720934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84" y="1005187"/>
            <a:ext cx="1755144" cy="1723707"/>
          </a:xfrm>
          <a:prstGeom prst="rect">
            <a:avLst/>
          </a:prstGeom>
        </p:spPr>
      </p:pic>
      <p:sp>
        <p:nvSpPr>
          <p:cNvPr id="17" name="Isosceles Triangle 16">
            <a:hlinkClick r:id="rId6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197741" y="1005188"/>
            <a:ext cx="1765633" cy="1720934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2308" y="994240"/>
            <a:ext cx="1748946" cy="1748946"/>
          </a:xfrm>
          <a:prstGeom prst="rect">
            <a:avLst/>
          </a:prstGeom>
        </p:spPr>
      </p:pic>
      <p:pic>
        <p:nvPicPr>
          <p:cNvPr id="6" name="Picture 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444" y="2888291"/>
            <a:ext cx="1765634" cy="1765634"/>
          </a:xfrm>
          <a:prstGeom prst="rect">
            <a:avLst/>
          </a:prstGeom>
        </p:spPr>
      </p:pic>
      <p:pic>
        <p:nvPicPr>
          <p:cNvPr id="7" name="Picture 6" descr="Untitl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55" y="2888291"/>
            <a:ext cx="1752700" cy="1759313"/>
          </a:xfrm>
          <a:prstGeom prst="rect">
            <a:avLst/>
          </a:prstGeom>
        </p:spPr>
      </p:pic>
      <p:pic>
        <p:nvPicPr>
          <p:cNvPr id="63" name="Picture 62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/>
          <a:srcRect/>
          <a:stretch/>
        </p:blipFill>
        <p:spPr>
          <a:xfrm>
            <a:off x="4217205" y="2888291"/>
            <a:ext cx="1759313" cy="1759313"/>
          </a:xfrm>
          <a:prstGeom prst="rect">
            <a:avLst/>
          </a:prstGeom>
        </p:spPr>
      </p:pic>
      <p:pic>
        <p:nvPicPr>
          <p:cNvPr id="8" name="Picture 7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6294" y="2888291"/>
            <a:ext cx="1754960" cy="1754960"/>
          </a:xfrm>
          <a:prstGeom prst="rect">
            <a:avLst/>
          </a:prstGeom>
        </p:spPr>
      </p:pic>
      <p:sp>
        <p:nvSpPr>
          <p:cNvPr id="9" name="Isosceles Triangle 8">
            <a:hlinkClick r:id="rId19" action="ppaction://hlinksldjump"/>
          </p:cNvPr>
          <p:cNvSpPr/>
          <p:nvPr/>
        </p:nvSpPr>
        <p:spPr>
          <a:xfrm rot="10800000">
            <a:off x="8172268" y="4778922"/>
            <a:ext cx="509195" cy="624052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 flipV="1">
            <a:off x="8324667" y="322881"/>
            <a:ext cx="509195" cy="68230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44" y="5715000"/>
            <a:ext cx="1765634" cy="1765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85263" y="5715000"/>
            <a:ext cx="1765633" cy="17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2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0484" y="7828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17" name="Isosceles Triangle 16">
            <a:hlinkClick r:id="rId2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0800000">
            <a:off x="8172268" y="4778922"/>
            <a:ext cx="509195" cy="624052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hlinkClick r:id="rId3" action="ppaction://hlinksldjump"/>
          </p:cNvPr>
          <p:cNvSpPr/>
          <p:nvPr/>
        </p:nvSpPr>
        <p:spPr>
          <a:xfrm rot="10800000" flipV="1">
            <a:off x="8324667" y="322882"/>
            <a:ext cx="509195" cy="68230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10765" y="-3943491"/>
            <a:ext cx="7476040" cy="6486394"/>
            <a:chOff x="415214" y="994240"/>
            <a:chExt cx="7476040" cy="6486394"/>
          </a:xfrm>
        </p:grpSpPr>
        <p:pic>
          <p:nvPicPr>
            <p:cNvPr id="31" name="Picture 30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44" y="1005187"/>
              <a:ext cx="1765634" cy="1720934"/>
            </a:xfrm>
            <a:prstGeom prst="rect">
              <a:avLst/>
            </a:prstGeom>
          </p:spPr>
        </p:pic>
        <p:pic>
          <p:nvPicPr>
            <p:cNvPr id="32" name="Picture 31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0884" y="1005187"/>
              <a:ext cx="1755144" cy="1723707"/>
            </a:xfrm>
            <a:prstGeom prst="rect">
              <a:avLst/>
            </a:prstGeom>
          </p:spPr>
        </p:pic>
        <p:pic>
          <p:nvPicPr>
            <p:cNvPr id="33" name="Picture 32">
              <a:hlinkClick r:id="rId8" action="ppaction://hlinksldjump"/>
            </p:cNvPr>
            <p:cNvPicPr>
              <a:picLocks noChangeAspect="1"/>
            </p:cNvPicPr>
            <p:nvPr/>
          </p:nvPicPr>
          <p:blipFill rotWithShape="1">
            <a:blip r:embed="rId9"/>
            <a:srcRect b="2532"/>
            <a:stretch/>
          </p:blipFill>
          <p:spPr>
            <a:xfrm>
              <a:off x="4197741" y="1005188"/>
              <a:ext cx="1765633" cy="1720934"/>
            </a:xfrm>
            <a:prstGeom prst="rect">
              <a:avLst/>
            </a:prstGeom>
          </p:spPr>
        </p:pic>
        <p:pic>
          <p:nvPicPr>
            <p:cNvPr id="34" name="Picture 33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2308" y="994240"/>
              <a:ext cx="1748946" cy="1748946"/>
            </a:xfrm>
            <a:prstGeom prst="rect">
              <a:avLst/>
            </a:prstGeom>
          </p:spPr>
        </p:pic>
        <p:pic>
          <p:nvPicPr>
            <p:cNvPr id="35" name="Picture 34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6444" y="2888291"/>
              <a:ext cx="1765634" cy="1765634"/>
            </a:xfrm>
            <a:prstGeom prst="rect">
              <a:avLst/>
            </a:prstGeom>
          </p:spPr>
        </p:pic>
        <p:pic>
          <p:nvPicPr>
            <p:cNvPr id="36" name="Picture 35" descr="Untitled.png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655" y="2888291"/>
              <a:ext cx="1752700" cy="1759313"/>
            </a:xfrm>
            <a:prstGeom prst="rect">
              <a:avLst/>
            </a:prstGeom>
          </p:spPr>
        </p:pic>
        <p:pic>
          <p:nvPicPr>
            <p:cNvPr id="37" name="Picture 36">
              <a:hlinkClick r:id="rId16" action="ppaction://hlinksldjump"/>
            </p:cNvPr>
            <p:cNvPicPr>
              <a:picLocks noChangeAspect="1"/>
            </p:cNvPicPr>
            <p:nvPr/>
          </p:nvPicPr>
          <p:blipFill rotWithShape="1">
            <a:blip r:embed="rId17"/>
            <a:srcRect/>
            <a:stretch/>
          </p:blipFill>
          <p:spPr>
            <a:xfrm>
              <a:off x="4217205" y="2888291"/>
              <a:ext cx="1759313" cy="1759313"/>
            </a:xfrm>
            <a:prstGeom prst="rect">
              <a:avLst/>
            </a:prstGeom>
          </p:spPr>
        </p:pic>
        <p:pic>
          <p:nvPicPr>
            <p:cNvPr id="38" name="Picture 37">
              <a:hlinkClick r:id="rId18" action="ppaction://hlinksldjump"/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36294" y="2888291"/>
              <a:ext cx="1754960" cy="1754960"/>
            </a:xfrm>
            <a:prstGeom prst="rect">
              <a:avLst/>
            </a:prstGeom>
          </p:spPr>
        </p:pic>
        <p:pic>
          <p:nvPicPr>
            <p:cNvPr id="39" name="Picture 38">
              <a:hlinkClick r:id="rId20" action="ppaction://hlinksldjump"/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5214" y="5715000"/>
              <a:ext cx="1765634" cy="1765634"/>
            </a:xfrm>
            <a:prstGeom prst="rect">
              <a:avLst/>
            </a:prstGeom>
          </p:spPr>
        </p:pic>
      </p:grpSp>
      <p:pic>
        <p:nvPicPr>
          <p:cNvPr id="29" name="Picture 28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46206" y="777269"/>
            <a:ext cx="1765633" cy="1769273"/>
          </a:xfrm>
          <a:prstGeom prst="rect">
            <a:avLst/>
          </a:prstGeom>
        </p:spPr>
      </p:pic>
      <p:pic>
        <p:nvPicPr>
          <p:cNvPr id="2" name="Picture 1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96879" y="780908"/>
            <a:ext cx="1782239" cy="17656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1995" y="2269343"/>
            <a:ext cx="226223" cy="253916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Avenir Next Demi Bold"/>
                <a:cs typeface="Avenir Next Demi Bold"/>
              </a:rPr>
              <a:t>E</a:t>
            </a:r>
            <a:endParaRPr lang="en-US" sz="1050" dirty="0">
              <a:solidFill>
                <a:srgbClr val="FF0000"/>
              </a:solidFill>
              <a:latin typeface="Avenir Next Demi Bold"/>
              <a:cs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75269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42754"/>
            <a:ext cx="5703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U CANT TOUCH THIS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1958491"/>
            <a:ext cx="162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MC HAMMER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702" y="972343"/>
            <a:ext cx="3030081" cy="303632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225" y="972343"/>
            <a:ext cx="3071055" cy="30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4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01 U Can't Touch Thi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66" y="-63868"/>
            <a:ext cx="9242682" cy="49044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42754"/>
            <a:ext cx="5703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U CANT TOUCH THIS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1958491"/>
            <a:ext cx="162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MC HAMMER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702" y="972343"/>
            <a:ext cx="3030081" cy="303632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225" y="972343"/>
            <a:ext cx="3071055" cy="30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5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10465"/>
            <a:ext cx="5932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venir Next Regular"/>
                <a:cs typeface="Avenir Next Regular"/>
              </a:rPr>
              <a:t>MR BRIGHTSIDE</a:t>
            </a:r>
            <a:endParaRPr lang="en-US" sz="60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141462"/>
            <a:ext cx="152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THE KILLERS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702" y="972343"/>
            <a:ext cx="3030081" cy="30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02 Mr. Brights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4" y="-353934"/>
            <a:ext cx="9261110" cy="520107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10465"/>
            <a:ext cx="5932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venir Next Regular"/>
                <a:cs typeface="Avenir Next Regular"/>
              </a:rPr>
              <a:t>MR BRIGHTSIDE</a:t>
            </a:r>
            <a:endParaRPr lang="en-US" sz="60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141462"/>
            <a:ext cx="152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THE KILLERS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702" y="972343"/>
            <a:ext cx="3030081" cy="30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10465"/>
            <a:ext cx="5930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venir Next Regular"/>
                <a:cs typeface="Avenir Next Regular"/>
              </a:rPr>
              <a:t>BOOM BOOM POW</a:t>
            </a:r>
            <a:endParaRPr lang="en-US" sz="48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08196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BLACK EYE PEAS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83072" y="2141462"/>
            <a:ext cx="761864" cy="30777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venir Next Demi Bold"/>
                <a:cs typeface="Avenir Next Demi Bold"/>
              </a:rPr>
              <a:t>EXPLIT</a:t>
            </a:r>
            <a:endParaRPr lang="en-US" sz="1400" dirty="0">
              <a:solidFill>
                <a:srgbClr val="FF0000"/>
              </a:solidFill>
              <a:latin typeface="Avenir Next Demi Bold"/>
              <a:cs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32364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lacier-peak-wilderness-5019-1920x10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3" name="Oval 2">
            <a:hlinkHover r:id="rId4" action="ppaction://hlinksldjump"/>
          </p:cNvPr>
          <p:cNvSpPr/>
          <p:nvPr/>
        </p:nvSpPr>
        <p:spPr>
          <a:xfrm>
            <a:off x="3852955" y="4993887"/>
            <a:ext cx="1485210" cy="1485254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1861949"/>
            <a:ext cx="5558979" cy="3739281"/>
          </a:xfrm>
        </p:spPr>
        <p:txBody>
          <a:bodyPr>
            <a:noAutofit/>
          </a:bodyPr>
          <a:lstStyle/>
          <a:p>
            <a:fld id="{75018D65-F5A9-9A47-8806-4791BA9D84B7}" type="datetime1">
              <a:rPr lang="en-US" sz="8000" smtClean="0">
                <a:latin typeface="Avenir Light"/>
                <a:cs typeface="Avenir Light"/>
              </a:rPr>
              <a:t>4/24/14</a:t>
            </a:fld>
            <a:endParaRPr lang="en-US" sz="8000" dirty="0">
              <a:latin typeface="Avenir Light"/>
              <a:cs typeface="Avenir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3457" y="4260239"/>
            <a:ext cx="24160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Gi-OS </a:t>
            </a:r>
            <a:r>
              <a:rPr lang="en-US" sz="2000" dirty="0" smtClean="0">
                <a:latin typeface="Avenir Book Oblique"/>
                <a:cs typeface="Avenir Book Oblique"/>
              </a:rPr>
              <a:t>Consumer</a:t>
            </a:r>
            <a:endParaRPr lang="en-US" sz="3200" dirty="0"/>
          </a:p>
        </p:txBody>
      </p:sp>
      <p:sp>
        <p:nvSpPr>
          <p:cNvPr id="6" name="Up Arrow 5"/>
          <p:cNvSpPr/>
          <p:nvPr/>
        </p:nvSpPr>
        <p:spPr>
          <a:xfrm>
            <a:off x="4369532" y="5116908"/>
            <a:ext cx="452020" cy="484322"/>
          </a:xfrm>
          <a:prstGeom prst="up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xmlns:p14="http://schemas.microsoft.com/office/powerpoint/2010/main" spd="med" advClick="0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01 Boom Boom Pow 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542" y="-1064799"/>
            <a:ext cx="9417978" cy="591578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10465"/>
            <a:ext cx="5930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venir Next Regular"/>
                <a:cs typeface="Avenir Next Regular"/>
              </a:rPr>
              <a:t>BOOM BOOM POW</a:t>
            </a:r>
            <a:endParaRPr lang="en-US" sz="48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08196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BLACK EYE PEAS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3072" y="2141462"/>
            <a:ext cx="761864" cy="30777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venir Next Demi Bold"/>
                <a:cs typeface="Avenir Next Demi Bold"/>
              </a:rPr>
              <a:t>EXPLIT</a:t>
            </a:r>
            <a:endParaRPr lang="en-US" sz="1400" dirty="0">
              <a:solidFill>
                <a:srgbClr val="FF0000"/>
              </a:solidFill>
              <a:latin typeface="Avenir Next Demi Bold"/>
              <a:cs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3881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2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6065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Avenir Next Regular"/>
                <a:cs typeface="Avenir Next Regular"/>
              </a:rPr>
              <a:t>DYNAMITE</a:t>
            </a:r>
            <a:endParaRPr lang="en-US" sz="88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527786"/>
            <a:ext cx="137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TAIO CRUZ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01" y="972342"/>
            <a:ext cx="3030081" cy="3030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535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01 Dynamit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62" y="-93689"/>
            <a:ext cx="9358178" cy="4932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6065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Avenir Next Regular"/>
                <a:cs typeface="Avenir Next Regular"/>
              </a:rPr>
              <a:t>DYNAMITE</a:t>
            </a:r>
            <a:endParaRPr lang="en-US" sz="88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527786"/>
            <a:ext cx="137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TAIO CRUZ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01" y="972342"/>
            <a:ext cx="3030081" cy="30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5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5960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PARADISE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62011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COLD PLAY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03 Paradis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125" y="-31230"/>
            <a:ext cx="9566381" cy="48760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5960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PARADISE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62011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COLD PLAY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sp>
        <p:nvSpPr>
          <p:cNvPr id="35" name="Rectangle 34">
            <a:hlinkClick r:id="" action="ppaction://noaction"/>
          </p:cNvPr>
          <p:cNvSpPr/>
          <p:nvPr/>
        </p:nvSpPr>
        <p:spPr>
          <a:xfrm>
            <a:off x="4355976" y="4876006"/>
            <a:ext cx="2160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5" name="Isosceles Triangle 34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28356" y="1246072"/>
            <a:ext cx="2293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Avenir Next Regular"/>
                <a:cs typeface="Avenir Next Regular"/>
              </a:rPr>
              <a:t>ABC</a:t>
            </a:r>
            <a:endParaRPr lang="en-US" sz="80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9497" y="2277385"/>
            <a:ext cx="145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JACKSON 5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43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AB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82" y="-76775"/>
            <a:ext cx="9280998" cy="49204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Rectangle 28">
            <a:hlinkClick r:id="" action="ppaction://noaction"/>
          </p:cNvPr>
          <p:cNvSpPr/>
          <p:nvPr/>
        </p:nvSpPr>
        <p:spPr>
          <a:xfrm>
            <a:off x="4355976" y="4876006"/>
            <a:ext cx="2160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8356" y="1246072"/>
            <a:ext cx="2293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Avenir Next Regular"/>
                <a:cs typeface="Avenir Next Regular"/>
              </a:rPr>
              <a:t>ABC</a:t>
            </a:r>
            <a:endParaRPr lang="en-US" sz="80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79497" y="2277385"/>
            <a:ext cx="145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JACKSON 5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51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29" name="Straight Connector 2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sp>
        <p:nvSpPr>
          <p:cNvPr id="20" name="Rectangle 19">
            <a:hlinkClick r:id="" action="ppaction://noaction"/>
          </p:cNvPr>
          <p:cNvSpPr/>
          <p:nvPr/>
        </p:nvSpPr>
        <p:spPr>
          <a:xfrm>
            <a:off x="3003263" y="4744626"/>
            <a:ext cx="1351536" cy="138640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hlinkClick r:id="rId3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40772" y="1399344"/>
            <a:ext cx="5083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venir Next Regular"/>
                <a:cs typeface="Avenir Next Regular"/>
              </a:rPr>
              <a:t>GET LUCKY</a:t>
            </a:r>
            <a:endParaRPr lang="en-US" sz="7200" dirty="0">
              <a:latin typeface="Avenir Next Regular"/>
              <a:cs typeface="Avenir Next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08237" y="241500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DAFT PUNK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1449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01 Get Luck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2" y="-31230"/>
            <a:ext cx="9300152" cy="48760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sp>
        <p:nvSpPr>
          <p:cNvPr id="20" name="Rectangle 19">
            <a:hlinkClick r:id="" action="ppaction://noaction"/>
          </p:cNvPr>
          <p:cNvSpPr/>
          <p:nvPr/>
        </p:nvSpPr>
        <p:spPr>
          <a:xfrm>
            <a:off x="3220464" y="4876006"/>
            <a:ext cx="1351536" cy="138640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hlinkClick r:id="rId6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40772" y="1399344"/>
            <a:ext cx="5083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venir Next Regular"/>
                <a:cs typeface="Avenir Next Regular"/>
              </a:rPr>
              <a:t>GET LUCKY</a:t>
            </a:r>
            <a:endParaRPr lang="en-US" sz="7200" dirty="0">
              <a:latin typeface="Avenir Next Regular"/>
              <a:cs typeface="Avenir Next Regular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08237" y="241500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DAFT PUNK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413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5" name="Isosceles Triangle 34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8356" y="1355552"/>
            <a:ext cx="576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MOVES LIKE JAGGER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4517" y="2092719"/>
            <a:ext cx="144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MAROON 5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0834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22235" y="2465199"/>
            <a:ext cx="2098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Avenir Next Regular"/>
                <a:cs typeface="Avenir Next Regular"/>
              </a:rPr>
              <a:t>Gi</a:t>
            </a:r>
            <a:r>
              <a:rPr lang="en-US" sz="5400" dirty="0" smtClean="0">
                <a:latin typeface="Avenir Next Regular"/>
                <a:cs typeface="Avenir Next Regular"/>
              </a:rPr>
              <a:t>-OS</a:t>
            </a:r>
            <a:endParaRPr lang="en-US" sz="5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3955909"/>
      </p:ext>
    </p:extLst>
  </p:cSld>
  <p:clrMapOvr>
    <a:masterClrMapping/>
  </p:clrMapOvr>
  <p:transition xmlns:p14="http://schemas.microsoft.com/office/powerpoint/2010/main" spd="slow" advClick="0" advTm="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01 Moves Like Jagger (feat. Christina Aguilera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074" y="-36606"/>
            <a:ext cx="9472690" cy="4881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Rectangle 28">
            <a:hlinkClick r:id="" action="ppaction://noaction"/>
          </p:cNvPr>
          <p:cNvSpPr/>
          <p:nvPr/>
        </p:nvSpPr>
        <p:spPr>
          <a:xfrm>
            <a:off x="4355976" y="4876006"/>
            <a:ext cx="2160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8356" y="1355552"/>
            <a:ext cx="576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MOVES LIKE JAGGER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4517" y="2092719"/>
            <a:ext cx="144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MAROON 5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2176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5" name="Isosceles Triangle 34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3" y="1005187"/>
            <a:ext cx="2881634" cy="28816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28356" y="1235124"/>
            <a:ext cx="2761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BAD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82920" y="2620118"/>
            <a:ext cx="232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MICHAEL JACKSON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662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01 Ba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838" y="-124920"/>
            <a:ext cx="9503920" cy="49759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8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8356" y="1235124"/>
            <a:ext cx="2761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BAD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82920" y="2620118"/>
            <a:ext cx="232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MICHAEL JACKSON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772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5" name="Isosceles Triangle 34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40772" y="1399344"/>
            <a:ext cx="6005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Next Regular"/>
                <a:cs typeface="Avenir Next Regular"/>
              </a:rPr>
              <a:t>SOMETHING GOOD TO WORK ON</a:t>
            </a:r>
            <a:endParaRPr lang="en-US" sz="28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237" y="1759794"/>
            <a:ext cx="31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TWO DOOR CINEMA CLUB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830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05 Something Good Can Work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9" y="-31230"/>
            <a:ext cx="9246658" cy="48760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hlinkClick r:id="" action="ppaction://noaction"/>
          </p:cNvPr>
          <p:cNvSpPr/>
          <p:nvPr/>
        </p:nvSpPr>
        <p:spPr>
          <a:xfrm>
            <a:off x="4355976" y="4876006"/>
            <a:ext cx="2160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40772" y="1399344"/>
            <a:ext cx="6005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Next Regular"/>
                <a:cs typeface="Avenir Next Regular"/>
              </a:rPr>
              <a:t>SOMETHING GOOD TO WORK ON</a:t>
            </a:r>
            <a:endParaRPr lang="en-US" sz="28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08237" y="1759794"/>
            <a:ext cx="31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TWO DOOR CINEMA CLUB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93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66000"/>
    </mc:Choice>
    <mc:Fallback xmlns="">
      <p:transition xmlns:p14="http://schemas.microsoft.com/office/powerpoint/2010/main" advClick="0" advTm="16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7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4514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CLOUD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620118"/>
            <a:ext cx="192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SCREAMN GIOS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2" y="-270656"/>
            <a:ext cx="9236197" cy="5111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4514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CLOUD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620118"/>
            <a:ext cx="192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SCREAMN GIOS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2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715000"/>
            <a:chOff x="2339752" y="0"/>
            <a:chExt cx="6804248" cy="514350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9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623662" y="2500648"/>
            <a:ext cx="143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INFO</a:t>
            </a:r>
            <a:endParaRPr lang="en-US" sz="40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0374388"/>
      </p:ext>
    </p:extLst>
  </p:cSld>
  <p:clrMapOvr>
    <a:masterClrMapping/>
  </p:clrMapOvr>
  <p:transition xmlns:p14="http://schemas.microsoft.com/office/powerpoint/2010/main" spd="slow" advClick="0" advTm="300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715000"/>
            <a:chOff x="2339752" y="0"/>
            <a:chExt cx="6804248" cy="514350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9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3623662" y="69383"/>
            <a:ext cx="143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INFO</a:t>
            </a:r>
            <a:endParaRPr lang="en-US" sz="4000" dirty="0">
              <a:latin typeface="Avenir Next Regular"/>
              <a:cs typeface="Avenir Next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704" y="774360"/>
            <a:ext cx="5277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Next Regular"/>
                <a:cs typeface="Avenir Next Regular"/>
              </a:rPr>
              <a:t>Gi</a:t>
            </a:r>
            <a:r>
              <a:rPr lang="en-US" dirty="0" smtClean="0">
                <a:latin typeface="Avenir Next Regular"/>
                <a:cs typeface="Avenir Next Regular"/>
              </a:rPr>
              <a:t>-OS Flow BETA 1.7 (music Update 11)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Future additions will be added in newer versions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I do not own the rights for the music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" name="Rectangle 2">
            <a:hlinkClick r:id="rId2" action="ppaction://hlinkpres?slideindex=1&amp;slidetitle=PowerPoint Presentation"/>
          </p:cNvPr>
          <p:cNvSpPr/>
          <p:nvPr/>
        </p:nvSpPr>
        <p:spPr>
          <a:xfrm>
            <a:off x="247704" y="4631121"/>
            <a:ext cx="1876134" cy="843017"/>
          </a:xfrm>
          <a:prstGeom prst="rect">
            <a:avLst/>
          </a:prstGeom>
          <a:solidFill>
            <a:srgbClr val="31859C">
              <a:alpha val="7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Try Out </a:t>
            </a:r>
            <a:r>
              <a:rPr lang="en-US" dirty="0" err="1" smtClean="0"/>
              <a:t>Gi</a:t>
            </a:r>
            <a:r>
              <a:rPr lang="en-US" dirty="0" smtClean="0"/>
              <a:t>-OS 1</a:t>
            </a:r>
            <a:endParaRPr lang="en-US" dirty="0"/>
          </a:p>
        </p:txBody>
      </p:sp>
      <p:sp>
        <p:nvSpPr>
          <p:cNvPr id="17" name="Isosceles Triangle 16">
            <a:hlinkClick r:id="rId3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99840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C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131019" y="2500648"/>
            <a:ext cx="290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CALENDAR</a:t>
            </a:r>
            <a:endParaRPr lang="en-US" sz="40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02886373"/>
      </p:ext>
    </p:extLst>
  </p:cSld>
  <p:clrMapOvr>
    <a:masterClrMapping/>
  </p:clrMapOvr>
  <p:transition xmlns:p14="http://schemas.microsoft.com/office/powerpoint/2010/main" spd="slow" advClick="0" advTm="300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g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91" y="1411732"/>
            <a:ext cx="902208" cy="963168"/>
          </a:xfrm>
          <a:prstGeom prst="rect">
            <a:avLst/>
          </a:prstGeom>
        </p:spPr>
      </p:pic>
      <p:pic>
        <p:nvPicPr>
          <p:cNvPr id="4" name="Picture 3" descr="Gio photo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6" y="3230190"/>
            <a:ext cx="895773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8686" y="15081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Guest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8686" y="3409384"/>
            <a:ext cx="10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Giovanni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86" y="3778716"/>
            <a:ext cx="747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Book"/>
                <a:cs typeface="Avenir Book"/>
              </a:rPr>
              <a:t>Admin</a:t>
            </a:r>
            <a:endParaRPr lang="en-US" sz="1400" i="1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8686" y="1908239"/>
            <a:ext cx="69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Book"/>
                <a:cs typeface="Avenir Book"/>
              </a:rPr>
              <a:t>Guest</a:t>
            </a:r>
            <a:endParaRPr lang="en-US" sz="1400" i="1" dirty="0">
              <a:latin typeface="Avenir Book"/>
              <a:cs typeface="Avenir Book"/>
            </a:endParaRPr>
          </a:p>
        </p:txBody>
      </p:sp>
      <p:sp>
        <p:nvSpPr>
          <p:cNvPr id="9" name="Striped Right Arrow 8">
            <a:hlinkClick r:id="rId4" action="ppaction://hlinksldjump"/>
          </p:cNvPr>
          <p:cNvSpPr/>
          <p:nvPr/>
        </p:nvSpPr>
        <p:spPr>
          <a:xfrm>
            <a:off x="3885448" y="3528935"/>
            <a:ext cx="520506" cy="374754"/>
          </a:xfrm>
          <a:prstGeom prst="stripedRightArrow">
            <a:avLst/>
          </a:prstGeom>
          <a:solidFill>
            <a:srgbClr val="A6A6A6">
              <a:alpha val="9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>
            <a:hlinkClick r:id="rId2" action="ppaction://hlinksldjump"/>
          </p:cNvPr>
          <p:cNvSpPr/>
          <p:nvPr/>
        </p:nvSpPr>
        <p:spPr>
          <a:xfrm>
            <a:off x="3873531" y="1700496"/>
            <a:ext cx="520506" cy="374754"/>
          </a:xfrm>
          <a:prstGeom prst="stripedRightArrow">
            <a:avLst/>
          </a:prstGeom>
          <a:solidFill>
            <a:srgbClr val="A6A6A6">
              <a:alpha val="9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337 0.00167 " pathEditMode="relative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337 0.00167 " pathEditMode="relative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C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021543" y="0"/>
            <a:ext cx="290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CALENDAR</a:t>
            </a:r>
            <a:endParaRPr lang="en-US" sz="4000" dirty="0">
              <a:latin typeface="Avenir Next Regular"/>
              <a:cs typeface="Avenir Next Regular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9404" y="2064935"/>
            <a:ext cx="8561039" cy="304271"/>
          </a:xfrm>
        </p:spPr>
        <p:txBody>
          <a:bodyPr/>
          <a:lstStyle/>
          <a:p>
            <a:fld id="{382D488B-00B6-E448-A7C1-6A93F62E5043}" type="datetime2">
              <a:rPr lang="en-US" sz="9600" smtClean="0">
                <a:latin typeface="Avenir Next Regular"/>
                <a:cs typeface="Avenir Next Regular"/>
              </a:rPr>
              <a:t>Thursday, April 24, 14</a:t>
            </a:fld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65676" y="2346237"/>
            <a:ext cx="3746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3F6B069-8BD2-0D43-9592-0822B66A6674}" type="datetime12">
              <a:rPr lang="en-US" sz="7200" smtClean="0">
                <a:latin typeface="Avenir Next Regular"/>
                <a:cs typeface="Avenir Next Regular"/>
              </a:rPr>
              <a:t>3:00 PM</a:t>
            </a:fld>
            <a:endParaRPr lang="en-US" sz="7200" dirty="0">
              <a:latin typeface="Avenir Next Regular"/>
              <a:cs typeface="Avenir Next Regular"/>
            </a:endParaRPr>
          </a:p>
        </p:txBody>
      </p:sp>
      <p:sp>
        <p:nvSpPr>
          <p:cNvPr id="16" name="Isosceles Triangle 15">
            <a:hlinkClick r:id="rId2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6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95373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435304" y="2500648"/>
            <a:ext cx="1825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MOVIE</a:t>
            </a:r>
            <a:endParaRPr lang="en-US" sz="40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1656279"/>
      </p:ext>
    </p:extLst>
  </p:cSld>
  <p:clrMapOvr>
    <a:masterClrMapping/>
  </p:clrMapOvr>
  <p:transition xmlns:p14="http://schemas.microsoft.com/office/powerpoint/2010/main" spd="slow" advClick="0" advTm="300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95373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435304" y="38527"/>
            <a:ext cx="1825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MOVIE</a:t>
            </a:r>
            <a:endParaRPr lang="en-US" sz="4000" dirty="0">
              <a:latin typeface="Avenir Next Regular"/>
              <a:cs typeface="Avenir Next Regular"/>
            </a:endParaRPr>
          </a:p>
        </p:txBody>
      </p:sp>
      <p:sp>
        <p:nvSpPr>
          <p:cNvPr id="15" name="Isosceles Triangle 14">
            <a:hlinkClick r:id="rId2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rId3" action="ppaction://hlinksldjump"/>
          </p:cNvPr>
          <p:cNvSpPr/>
          <p:nvPr/>
        </p:nvSpPr>
        <p:spPr>
          <a:xfrm>
            <a:off x="547381" y="1116724"/>
            <a:ext cx="1390348" cy="1883103"/>
          </a:xfrm>
          <a:prstGeom prst="rect">
            <a:avLst/>
          </a:prstGeom>
          <a:solidFill>
            <a:schemeClr val="tx1">
              <a:lumMod val="85000"/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EVOLUTION</a:t>
            </a:r>
          </a:p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95373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SCIENCE PROGRAM OS (movie version 1.0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219" y="0"/>
            <a:ext cx="7620000" cy="5715000"/>
          </a:xfrm>
          <a:prstGeom prst="rect">
            <a:avLst/>
          </a:prstGeom>
        </p:spPr>
      </p:pic>
      <p:sp>
        <p:nvSpPr>
          <p:cNvPr id="15" name="Isosceles Triangle 14">
            <a:hlinkClick r:id="rId5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953735">
              <a:alpha val="6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1645" y="49415"/>
            <a:ext cx="1333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Avenir Next Regular"/>
                <a:cs typeface="Avenir Next Regular"/>
              </a:rPr>
              <a:t>MOVIE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3550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95373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Isosceles Triangle 14">
            <a:hlinkClick r:id="rId2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953735">
              <a:alpha val="6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1645" y="49415"/>
            <a:ext cx="1333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Avenir Next Regular"/>
                <a:cs typeface="Avenir Next Regular"/>
              </a:rPr>
              <a:t>MOVIE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456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5143687"/>
            <a:ext cx="4160096" cy="304271"/>
          </a:xfrm>
        </p:spPr>
        <p:txBody>
          <a:bodyPr/>
          <a:lstStyle/>
          <a:p>
            <a:fld id="{F4E69433-CAB0-B74F-A1EF-6FEFA368CC52}" type="datetime4">
              <a:rPr lang="en-US" sz="4000" smtClean="0">
                <a:solidFill>
                  <a:srgbClr val="404040"/>
                </a:solidFill>
                <a:latin typeface="Avenir Light"/>
                <a:cs typeface="Avenir Light"/>
              </a:rPr>
              <a:t>April 24, 2014</a:t>
            </a:fld>
            <a:endParaRPr lang="en-US" sz="4000" dirty="0" smtClean="0">
              <a:solidFill>
                <a:srgbClr val="404040"/>
              </a:solidFill>
              <a:latin typeface="Avenir Light"/>
              <a:cs typeface="Avenir Light"/>
            </a:endParaRPr>
          </a:p>
          <a:p>
            <a:r>
              <a:rPr lang="en-US" sz="2000" dirty="0" smtClean="0">
                <a:solidFill>
                  <a:srgbClr val="404040"/>
                </a:solidFill>
                <a:latin typeface="Avenir Light"/>
                <a:cs typeface="Avenir Light"/>
              </a:rPr>
              <a:t>Move Mouse Over To Unlock</a:t>
            </a:r>
            <a:endParaRPr lang="en-US" sz="2000" dirty="0">
              <a:solidFill>
                <a:srgbClr val="404040"/>
              </a:solidFill>
              <a:latin typeface="Avenir Light"/>
              <a:cs typeface="Avenir Light"/>
            </a:endParaRPr>
          </a:p>
        </p:txBody>
      </p:sp>
      <p:sp>
        <p:nvSpPr>
          <p:cNvPr id="5" name="Rectangle 4">
            <a:hlinkHover r:id="rId2" action="ppaction://hlinksldjump"/>
          </p:cNvPr>
          <p:cNvSpPr/>
          <p:nvPr/>
        </p:nvSpPr>
        <p:spPr>
          <a:xfrm>
            <a:off x="10948" y="4937672"/>
            <a:ext cx="3437553" cy="77732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0"/>
                </a:schemeClr>
              </a:gs>
              <a:gs pos="80000">
                <a:schemeClr val="accent1">
                  <a:shade val="93000"/>
                  <a:satMod val="130000"/>
                  <a:alpha val="0"/>
                </a:schemeClr>
              </a:gs>
              <a:gs pos="100000">
                <a:schemeClr val="accent1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11235" y="5155570"/>
            <a:ext cx="24160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Gi-OS 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Book Oblique"/>
                <a:cs typeface="Avenir Book Oblique"/>
              </a:rPr>
              <a:t>Consumer</a:t>
            </a:r>
            <a:r>
              <a:rPr 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endParaRPr lang="en-US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59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50000"/>
                </a:schemeClr>
              </a:gs>
              <a:gs pos="60000">
                <a:schemeClr val="tx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424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venir Light"/>
                <a:cs typeface="Avenir Light"/>
              </a:rPr>
              <a:t>Shutting Down</a:t>
            </a:r>
            <a:endParaRPr lang="en-US" sz="72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1084921"/>
      </p:ext>
    </p:extLst>
  </p:cSld>
  <p:clrMapOvr>
    <a:masterClrMapping/>
  </p:clrMapOvr>
  <p:transition xmlns:p14="http://schemas.microsoft.com/office/powerpoint/2010/main" spd="slow" advClick="0" advTm="600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4087" y="256189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Press Esc To exit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6890" y="5155570"/>
            <a:ext cx="24160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Gi-OS 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Book Oblique"/>
                <a:cs typeface="Avenir Book Oblique"/>
              </a:rPr>
              <a:t>Consumer</a:t>
            </a:r>
            <a:r>
              <a:rPr 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endParaRPr lang="en-US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hlinkClick r:id="" action="ppaction://hlinkshowjump?jump=endshow"/>
          </p:cNvPr>
          <p:cNvSpPr/>
          <p:nvPr/>
        </p:nvSpPr>
        <p:spPr>
          <a:xfrm>
            <a:off x="747983" y="0"/>
            <a:ext cx="728709" cy="72871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0"/>
                </a:schemeClr>
              </a:gs>
              <a:gs pos="80000">
                <a:schemeClr val="accent1">
                  <a:shade val="93000"/>
                  <a:satMod val="130000"/>
                  <a:alpha val="0"/>
                </a:schemeClr>
              </a:gs>
              <a:gs pos="100000">
                <a:schemeClr val="accent1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/>
          <p:cNvSpPr/>
          <p:nvPr/>
        </p:nvSpPr>
        <p:spPr>
          <a:xfrm>
            <a:off x="312304" y="104098"/>
            <a:ext cx="301894" cy="520492"/>
          </a:xfrm>
          <a:prstGeom prst="fram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93690" y="364344"/>
            <a:ext cx="218614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-1" y="-20797"/>
            <a:ext cx="728709" cy="74950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0"/>
                </a:schemeClr>
              </a:gs>
              <a:gs pos="80000">
                <a:schemeClr val="accent1">
                  <a:shade val="93000"/>
                  <a:satMod val="130000"/>
                  <a:alpha val="0"/>
                </a:schemeClr>
              </a:gs>
              <a:gs pos="100000">
                <a:schemeClr val="accent1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72915" y="949739"/>
            <a:ext cx="3280596" cy="965729"/>
            <a:chOff x="312834" y="1202141"/>
            <a:chExt cx="3280596" cy="965729"/>
          </a:xfrm>
        </p:grpSpPr>
        <p:sp>
          <p:nvSpPr>
            <p:cNvPr id="19" name="Rectangle 18">
              <a:hlinkClick r:id="rId4" action="ppaction://program" highlightClick="1"/>
            </p:cNvPr>
            <p:cNvSpPr/>
            <p:nvPr/>
          </p:nvSpPr>
          <p:spPr>
            <a:xfrm>
              <a:off x="1953132" y="1202141"/>
              <a:ext cx="1640298" cy="965729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Mail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22" name="Rectangle 21">
              <a:hlinkClick r:id="rId5" action="ppaction://program" highlightClick="1"/>
            </p:cNvPr>
            <p:cNvSpPr/>
            <p:nvPr/>
          </p:nvSpPr>
          <p:spPr>
            <a:xfrm>
              <a:off x="312834" y="1202141"/>
              <a:ext cx="1640298" cy="96572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Safari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51023" y="267484"/>
            <a:ext cx="4187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Light"/>
                <a:cs typeface="Avenir Light"/>
              </a:rPr>
              <a:t>You are on the guest account, Log in to get all the features</a:t>
            </a:r>
            <a:endParaRPr lang="en-US" sz="1200" dirty="0">
              <a:latin typeface="Avenir Light"/>
              <a:cs typeface="Avenir Light"/>
            </a:endParaRPr>
          </a:p>
        </p:txBody>
      </p:sp>
      <p:pic>
        <p:nvPicPr>
          <p:cNvPr id="23" name="Picture 22" descr="power of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2" y="81957"/>
            <a:ext cx="515588" cy="5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51637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73" name="Straight Connector 72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 descr="Gio photo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07" y="3281646"/>
            <a:ext cx="895773" cy="95250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758686" y="15081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Guest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758686" y="3409384"/>
            <a:ext cx="10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Giovanni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58686" y="3778716"/>
            <a:ext cx="747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Book"/>
                <a:cs typeface="Avenir Book"/>
              </a:rPr>
              <a:t>Admin</a:t>
            </a:r>
            <a:endParaRPr lang="en-US" sz="1400" i="1" dirty="0">
              <a:latin typeface="Avenir Book"/>
              <a:cs typeface="Avenir Book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758686" y="1908239"/>
            <a:ext cx="69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Book"/>
                <a:cs typeface="Avenir Book"/>
              </a:rPr>
              <a:t>Guest</a:t>
            </a:r>
            <a:endParaRPr lang="en-US" sz="1400" i="1" dirty="0">
              <a:latin typeface="Avenir Book"/>
              <a:cs typeface="Avenir Book"/>
            </a:endParaRPr>
          </a:p>
        </p:txBody>
      </p:sp>
      <p:sp>
        <p:nvSpPr>
          <p:cNvPr id="89" name="Striped Right Arrow 88">
            <a:hlinkClick r:id="rId3" action="ppaction://hlinksldjump"/>
          </p:cNvPr>
          <p:cNvSpPr/>
          <p:nvPr/>
        </p:nvSpPr>
        <p:spPr>
          <a:xfrm>
            <a:off x="3885448" y="3528935"/>
            <a:ext cx="520506" cy="374754"/>
          </a:xfrm>
          <a:prstGeom prst="stripedRightArrow">
            <a:avLst/>
          </a:prstGeom>
          <a:solidFill>
            <a:srgbClr val="A6A6A6">
              <a:alpha val="9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triped Right Arrow 89">
            <a:hlinkClick r:id="rId5" action="ppaction://hlinksldjump"/>
          </p:cNvPr>
          <p:cNvSpPr/>
          <p:nvPr/>
        </p:nvSpPr>
        <p:spPr>
          <a:xfrm>
            <a:off x="3873531" y="1700496"/>
            <a:ext cx="520506" cy="374754"/>
          </a:xfrm>
          <a:prstGeom prst="stripedRightArrow">
            <a:avLst/>
          </a:prstGeom>
          <a:solidFill>
            <a:srgbClr val="A6A6A6">
              <a:alpha val="9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g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13" y="1395879"/>
            <a:ext cx="902208" cy="9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3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29" name="Straight Connector 2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797" y="-1076"/>
            <a:ext cx="728709" cy="749508"/>
            <a:chOff x="19797" y="-1076"/>
            <a:chExt cx="728709" cy="749508"/>
          </a:xfrm>
        </p:grpSpPr>
        <p:sp>
          <p:nvSpPr>
            <p:cNvPr id="9" name="Frame 8"/>
            <p:cNvSpPr/>
            <p:nvPr/>
          </p:nvSpPr>
          <p:spPr>
            <a:xfrm>
              <a:off x="312304" y="104098"/>
              <a:ext cx="301894" cy="520492"/>
            </a:xfrm>
            <a:prstGeom prst="fram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93690" y="364344"/>
              <a:ext cx="218614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hlinkClick r:id="rId3" action="ppaction://hlinksldjump"/>
            </p:cNvPr>
            <p:cNvSpPr/>
            <p:nvPr/>
          </p:nvSpPr>
          <p:spPr>
            <a:xfrm>
              <a:off x="19797" y="-1076"/>
              <a:ext cx="728709" cy="74950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35776" y="-10433"/>
            <a:ext cx="863478" cy="749553"/>
            <a:chOff x="1535776" y="-10433"/>
            <a:chExt cx="863478" cy="749553"/>
          </a:xfrm>
        </p:grpSpPr>
        <p:sp>
          <p:nvSpPr>
            <p:cNvPr id="28" name="TextBox 27"/>
            <p:cNvSpPr txBox="1"/>
            <p:nvPr/>
          </p:nvSpPr>
          <p:spPr>
            <a:xfrm>
              <a:off x="1605346" y="144459"/>
              <a:ext cx="57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Zz</a:t>
              </a:r>
              <a:r>
                <a:rPr lang="en-US" sz="2000" dirty="0" err="1" smtClean="0"/>
                <a:t>z</a:t>
              </a:r>
              <a:endParaRPr lang="en-US" sz="2000" dirty="0"/>
            </a:p>
          </p:txBody>
        </p:sp>
        <p:sp>
          <p:nvSpPr>
            <p:cNvPr id="27" name="Rectangle 26">
              <a:hlinkClick r:id="rId4" action="ppaction://hlinksldjump"/>
            </p:cNvPr>
            <p:cNvSpPr/>
            <p:nvPr/>
          </p:nvSpPr>
          <p:spPr>
            <a:xfrm>
              <a:off x="1535776" y="-10433"/>
              <a:ext cx="863478" cy="749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51443" y="949739"/>
            <a:ext cx="1638461" cy="965729"/>
            <a:chOff x="3251443" y="949739"/>
            <a:chExt cx="1638461" cy="965729"/>
          </a:xfrm>
        </p:grpSpPr>
        <p:sp>
          <p:nvSpPr>
            <p:cNvPr id="49" name="Rectangle 48">
              <a:hlinkClick r:id="rId5" action="ppaction://hlinksldjump"/>
            </p:cNvPr>
            <p:cNvSpPr/>
            <p:nvPr/>
          </p:nvSpPr>
          <p:spPr>
            <a:xfrm>
              <a:off x="3251443" y="949739"/>
              <a:ext cx="1638461" cy="965729"/>
            </a:xfrm>
            <a:prstGeom prst="rect">
              <a:avLst/>
            </a:prstGeom>
            <a:solidFill>
              <a:schemeClr val="accent6">
                <a:lumMod val="75000"/>
                <a:alpha val="7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venir Book"/>
                <a:cs typeface="Avenir Book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51443" y="949739"/>
              <a:ext cx="1638461" cy="418795"/>
            </a:xfrm>
            <a:prstGeom prst="rect">
              <a:avLst/>
            </a:prstGeom>
            <a:solidFill>
              <a:schemeClr val="tx1">
                <a:lumMod val="65000"/>
                <a:alpha val="94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27698" y="999202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Calendar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sp>
        <p:nvSpPr>
          <p:cNvPr id="52" name="Date Placeholder 16"/>
          <p:cNvSpPr txBox="1">
            <a:spLocks/>
          </p:cNvSpPr>
          <p:nvPr/>
        </p:nvSpPr>
        <p:spPr>
          <a:xfrm>
            <a:off x="3581718" y="1480957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venir Book"/>
                <a:cs typeface="Avenir Book"/>
              </a:rPr>
              <a:t>Today Is</a:t>
            </a:r>
          </a:p>
          <a:p>
            <a:fld id="{51BE62BE-EC83-2D4F-8AC7-898B777935BA}" type="datetime1">
              <a:rPr lang="en-US" sz="1600" smtClean="0">
                <a:latin typeface="Avenir Book"/>
                <a:cs typeface="Avenir Book"/>
              </a:rPr>
              <a:pPr/>
              <a:t>4/24/14</a:t>
            </a:fld>
            <a:endParaRPr lang="en-US" sz="1600" dirty="0">
              <a:latin typeface="Avenir Book"/>
              <a:cs typeface="Avenir Book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2915" y="759380"/>
            <a:ext cx="2824801" cy="1156088"/>
            <a:chOff x="272915" y="759380"/>
            <a:chExt cx="2824801" cy="1156088"/>
          </a:xfrm>
        </p:grpSpPr>
        <p:sp>
          <p:nvSpPr>
            <p:cNvPr id="19" name="Rectangle 18">
              <a:hlinkClick r:id="rId6" action="ppaction://program" highlightClick="1"/>
            </p:cNvPr>
            <p:cNvSpPr/>
            <p:nvPr/>
          </p:nvSpPr>
          <p:spPr>
            <a:xfrm>
              <a:off x="1457418" y="949739"/>
              <a:ext cx="1640298" cy="965729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Mail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22" name="Rectangle 21">
              <a:hlinkClick r:id="rId7" action="ppaction://program" highlightClick="1"/>
            </p:cNvPr>
            <p:cNvSpPr/>
            <p:nvPr/>
          </p:nvSpPr>
          <p:spPr>
            <a:xfrm>
              <a:off x="272915" y="949739"/>
              <a:ext cx="965891" cy="96572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Safari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0091" y="761555"/>
              <a:ext cx="9412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venir Next Regular"/>
                  <a:cs typeface="Avenir Next Regular"/>
                </a:rPr>
                <a:t>External Link</a:t>
              </a:r>
              <a:endParaRPr 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41614" y="759380"/>
              <a:ext cx="9412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venir Next Regular"/>
                  <a:cs typeface="Avenir Next Regular"/>
                </a:rPr>
                <a:t>External Link</a:t>
              </a:r>
              <a:endParaRPr 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25348" y="-10433"/>
            <a:ext cx="728709" cy="728711"/>
            <a:chOff x="825348" y="-10433"/>
            <a:chExt cx="728709" cy="728711"/>
          </a:xfrm>
        </p:grpSpPr>
        <p:pic>
          <p:nvPicPr>
            <p:cNvPr id="55" name="Picture 54" descr="power off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35" y="178506"/>
              <a:ext cx="394373" cy="404444"/>
            </a:xfrm>
            <a:prstGeom prst="rect">
              <a:avLst/>
            </a:prstGeom>
          </p:spPr>
        </p:pic>
        <p:sp>
          <p:nvSpPr>
            <p:cNvPr id="8" name="Rectangle 7">
              <a:hlinkClick r:id="rId9" action="ppaction://hlinksldjump"/>
            </p:cNvPr>
            <p:cNvSpPr/>
            <p:nvPr/>
          </p:nvSpPr>
          <p:spPr>
            <a:xfrm>
              <a:off x="825348" y="-10433"/>
              <a:ext cx="728709" cy="72871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41567" y="949739"/>
            <a:ext cx="1688854" cy="2109248"/>
            <a:chOff x="7041567" y="949739"/>
            <a:chExt cx="1688854" cy="2109248"/>
          </a:xfrm>
        </p:grpSpPr>
        <p:sp>
          <p:nvSpPr>
            <p:cNvPr id="53" name="Rectangle 52">
              <a:hlinkClick r:id="rId10" action="ppaction://hlinksldjump"/>
            </p:cNvPr>
            <p:cNvSpPr/>
            <p:nvPr/>
          </p:nvSpPr>
          <p:spPr>
            <a:xfrm>
              <a:off x="7041567" y="949739"/>
              <a:ext cx="1688854" cy="978424"/>
            </a:xfrm>
            <a:prstGeom prst="rect">
              <a:avLst/>
            </a:prstGeom>
            <a:solidFill>
              <a:schemeClr val="accent5">
                <a:lumMod val="75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Info</a:t>
              </a:r>
              <a:endParaRPr lang="en-US" dirty="0"/>
            </a:p>
          </p:txBody>
        </p:sp>
        <p:sp>
          <p:nvSpPr>
            <p:cNvPr id="56" name="Rectangle 55">
              <a:hlinkClick r:id="rId11" action="ppaction://hlinkpres?slideindex=1&amp;slidetitle=PowerPoint Presentation"/>
            </p:cNvPr>
            <p:cNvSpPr/>
            <p:nvPr/>
          </p:nvSpPr>
          <p:spPr>
            <a:xfrm>
              <a:off x="7041567" y="2080563"/>
              <a:ext cx="1688854" cy="978424"/>
            </a:xfrm>
            <a:prstGeom prst="rect">
              <a:avLst/>
            </a:prstGeom>
            <a:solidFill>
              <a:schemeClr val="accent6">
                <a:lumMod val="75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GAMR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1785" y="949739"/>
            <a:ext cx="1688854" cy="2109248"/>
            <a:chOff x="5101785" y="949739"/>
            <a:chExt cx="1688854" cy="2109248"/>
          </a:xfrm>
        </p:grpSpPr>
        <p:sp>
          <p:nvSpPr>
            <p:cNvPr id="16" name="Rectangle 15">
              <a:hlinkClick r:id="rId12" action="ppaction://hlinksldjump"/>
            </p:cNvPr>
            <p:cNvSpPr/>
            <p:nvPr/>
          </p:nvSpPr>
          <p:spPr>
            <a:xfrm>
              <a:off x="5101785" y="949739"/>
              <a:ext cx="1688854" cy="9784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Music</a:t>
              </a:r>
              <a:endParaRPr lang="en-US" dirty="0"/>
            </a:p>
          </p:txBody>
        </p:sp>
        <p:sp>
          <p:nvSpPr>
            <p:cNvPr id="38" name="Rectangle 37">
              <a:hlinkClick r:id="rId13" action="ppaction://hlinksldjump"/>
            </p:cNvPr>
            <p:cNvSpPr/>
            <p:nvPr/>
          </p:nvSpPr>
          <p:spPr>
            <a:xfrm>
              <a:off x="5101785" y="2080563"/>
              <a:ext cx="1688854" cy="978424"/>
            </a:xfrm>
            <a:prstGeom prst="rect">
              <a:avLst/>
            </a:prstGeom>
            <a:solidFill>
              <a:schemeClr val="accent2">
                <a:lumMod val="75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Movie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697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467 0.00277 L -1.27671E-6 1.11111E-6 " pathEditMode="relative" ptsTypes="AA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87754 -0.00334 L -8.52875E-7 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77" y="1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925 0.00803 L -2.77778E-7 4.372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50" y="-4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86295 0.00556 L 1.77176E-6 -3.33333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47" y="-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2103 0.00861 L 3.87876E-6 4.44444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60" y="-4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46568 4.44444E-6 L -5.251E-6 4.44444E-6 " pathEditMode="relative" ptsTypes="AA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797" y="-1076"/>
            <a:ext cx="728709" cy="749508"/>
            <a:chOff x="19797" y="-1076"/>
            <a:chExt cx="728709" cy="749508"/>
          </a:xfrm>
        </p:grpSpPr>
        <p:sp>
          <p:nvSpPr>
            <p:cNvPr id="9" name="Frame 8"/>
            <p:cNvSpPr/>
            <p:nvPr/>
          </p:nvSpPr>
          <p:spPr>
            <a:xfrm>
              <a:off x="312304" y="104098"/>
              <a:ext cx="301894" cy="520492"/>
            </a:xfrm>
            <a:prstGeom prst="fram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93690" y="364344"/>
              <a:ext cx="218614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hlinkClick r:id="rId3" action="ppaction://hlinksldjump"/>
            </p:cNvPr>
            <p:cNvSpPr/>
            <p:nvPr/>
          </p:nvSpPr>
          <p:spPr>
            <a:xfrm>
              <a:off x="19797" y="-1076"/>
              <a:ext cx="728709" cy="74950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hlinkClick r:id="rId4" action="ppaction://program" highlightClick="1"/>
          </p:cNvPr>
          <p:cNvSpPr/>
          <p:nvPr/>
        </p:nvSpPr>
        <p:spPr>
          <a:xfrm>
            <a:off x="1457418" y="949739"/>
            <a:ext cx="1640298" cy="965729"/>
          </a:xfrm>
          <a:prstGeom prst="rect">
            <a:avLst/>
          </a:prstGeom>
          <a:solidFill>
            <a:schemeClr val="bg2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Mail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2" name="Rectangle 21">
            <a:hlinkClick r:id="rId5" action="ppaction://program" highlightClick="1"/>
          </p:cNvPr>
          <p:cNvSpPr/>
          <p:nvPr/>
        </p:nvSpPr>
        <p:spPr>
          <a:xfrm>
            <a:off x="272915" y="949739"/>
            <a:ext cx="965891" cy="965729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Safari</a:t>
            </a:r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35776" y="-10433"/>
            <a:ext cx="863478" cy="749553"/>
            <a:chOff x="1535776" y="-10433"/>
            <a:chExt cx="863478" cy="749553"/>
          </a:xfrm>
        </p:grpSpPr>
        <p:sp>
          <p:nvSpPr>
            <p:cNvPr id="28" name="TextBox 27"/>
            <p:cNvSpPr txBox="1"/>
            <p:nvPr/>
          </p:nvSpPr>
          <p:spPr>
            <a:xfrm>
              <a:off x="1605346" y="144459"/>
              <a:ext cx="57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Zz</a:t>
              </a:r>
              <a:r>
                <a:rPr lang="en-US" sz="2000" dirty="0" err="1" smtClean="0"/>
                <a:t>z</a:t>
              </a:r>
              <a:endParaRPr lang="en-US" sz="2000" dirty="0"/>
            </a:p>
          </p:txBody>
        </p:sp>
        <p:sp>
          <p:nvSpPr>
            <p:cNvPr id="27" name="Rectangle 26">
              <a:hlinkClick r:id="rId6" action="ppaction://hlinksldjump"/>
            </p:cNvPr>
            <p:cNvSpPr/>
            <p:nvPr/>
          </p:nvSpPr>
          <p:spPr>
            <a:xfrm>
              <a:off x="1535776" y="-10433"/>
              <a:ext cx="863478" cy="749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251443" y="949739"/>
            <a:ext cx="1638461" cy="965729"/>
          </a:xfrm>
          <a:prstGeom prst="rect">
            <a:avLst/>
          </a:prstGeom>
          <a:solidFill>
            <a:schemeClr val="accent6">
              <a:lumMod val="75000"/>
              <a:alpha val="7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1443" y="949739"/>
            <a:ext cx="1638461" cy="418795"/>
          </a:xfrm>
          <a:prstGeom prst="rect">
            <a:avLst/>
          </a:prstGeom>
          <a:solidFill>
            <a:schemeClr val="tx1">
              <a:lumMod val="65000"/>
              <a:alpha val="94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3581718" y="1480957"/>
            <a:ext cx="2133600" cy="304271"/>
          </a:xfrm>
        </p:spPr>
        <p:txBody>
          <a:bodyPr/>
          <a:lstStyle/>
          <a:p>
            <a:r>
              <a:rPr lang="en-US" sz="1600" dirty="0" smtClean="0">
                <a:latin typeface="Avenir Book"/>
                <a:cs typeface="Avenir Book"/>
              </a:rPr>
              <a:t>Today Is</a:t>
            </a:r>
          </a:p>
          <a:p>
            <a:fld id="{51BE62BE-EC83-2D4F-8AC7-898B777935BA}" type="datetime1">
              <a:rPr lang="en-US" sz="1600" smtClean="0">
                <a:latin typeface="Avenir Book"/>
                <a:cs typeface="Avenir Book"/>
              </a:rPr>
              <a:t>4/24/14</a:t>
            </a:fld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27698" y="100157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Calendar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101785" y="949739"/>
            <a:ext cx="1688854" cy="97842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39" name="Rectangle 38">
            <a:hlinkClick r:id="rId7" action="ppaction://hlinksldjump"/>
          </p:cNvPr>
          <p:cNvSpPr/>
          <p:nvPr/>
        </p:nvSpPr>
        <p:spPr>
          <a:xfrm>
            <a:off x="7041567" y="949739"/>
            <a:ext cx="1688854" cy="978424"/>
          </a:xfrm>
          <a:prstGeom prst="rect">
            <a:avLst/>
          </a:prstGeom>
          <a:solidFill>
            <a:schemeClr val="accent5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41614" y="75938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0091" y="761555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4" name="Rectangle 43">
            <a:hlinkClick r:id="rId8" action="ppaction://hlinkpres?slideindex=1&amp;slidetitle=PowerPoint Presentation"/>
          </p:cNvPr>
          <p:cNvSpPr/>
          <p:nvPr/>
        </p:nvSpPr>
        <p:spPr>
          <a:xfrm>
            <a:off x="7041567" y="2080563"/>
            <a:ext cx="1688854" cy="978424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GAMR</a:t>
            </a:r>
            <a:endParaRPr lang="en-US" dirty="0"/>
          </a:p>
        </p:txBody>
      </p:sp>
      <p:sp>
        <p:nvSpPr>
          <p:cNvPr id="42" name="Rectangle 41">
            <a:hlinkClick r:id="rId8" action="ppaction://hlinkpres?slideindex=1&amp;slidetitle=PowerPoint Presentation"/>
          </p:cNvPr>
          <p:cNvSpPr/>
          <p:nvPr/>
        </p:nvSpPr>
        <p:spPr>
          <a:xfrm>
            <a:off x="5101785" y="2080563"/>
            <a:ext cx="1688854" cy="978424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Movie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825348" y="-10433"/>
            <a:ext cx="728709" cy="728711"/>
            <a:chOff x="825348" y="-10433"/>
            <a:chExt cx="728709" cy="728711"/>
          </a:xfrm>
        </p:grpSpPr>
        <p:pic>
          <p:nvPicPr>
            <p:cNvPr id="46" name="Picture 45" descr="power off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35" y="178506"/>
              <a:ext cx="394373" cy="404444"/>
            </a:xfrm>
            <a:prstGeom prst="rect">
              <a:avLst/>
            </a:prstGeom>
          </p:spPr>
        </p:pic>
        <p:sp>
          <p:nvSpPr>
            <p:cNvPr id="47" name="Rectangle 46">
              <a:hlinkClick r:id="rId10" action="ppaction://hlinksldjump"/>
            </p:cNvPr>
            <p:cNvSpPr/>
            <p:nvPr/>
          </p:nvSpPr>
          <p:spPr>
            <a:xfrm>
              <a:off x="825348" y="-10433"/>
              <a:ext cx="728709" cy="72871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0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63" name="Straight Connector 62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797" y="-1076"/>
            <a:ext cx="728709" cy="749508"/>
            <a:chOff x="19797" y="-1076"/>
            <a:chExt cx="728709" cy="749508"/>
          </a:xfrm>
        </p:grpSpPr>
        <p:sp>
          <p:nvSpPr>
            <p:cNvPr id="9" name="Frame 8"/>
            <p:cNvSpPr/>
            <p:nvPr/>
          </p:nvSpPr>
          <p:spPr>
            <a:xfrm>
              <a:off x="312304" y="104098"/>
              <a:ext cx="301894" cy="520492"/>
            </a:xfrm>
            <a:prstGeom prst="fram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93690" y="364344"/>
              <a:ext cx="218614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hlinkClick r:id="rId3" action="ppaction://hlinksldjump"/>
            </p:cNvPr>
            <p:cNvSpPr/>
            <p:nvPr/>
          </p:nvSpPr>
          <p:spPr>
            <a:xfrm>
              <a:off x="19797" y="-1076"/>
              <a:ext cx="728709" cy="74950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hlinkClick r:id="rId4" action="ppaction://program" highlightClick="1"/>
          </p:cNvPr>
          <p:cNvSpPr/>
          <p:nvPr/>
        </p:nvSpPr>
        <p:spPr>
          <a:xfrm>
            <a:off x="1457418" y="949739"/>
            <a:ext cx="1640298" cy="965729"/>
          </a:xfrm>
          <a:prstGeom prst="rect">
            <a:avLst/>
          </a:prstGeom>
          <a:solidFill>
            <a:schemeClr val="bg2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Mail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2" name="Rectangle 21">
            <a:hlinkClick r:id="rId5" action="ppaction://program" highlightClick="1"/>
          </p:cNvPr>
          <p:cNvSpPr/>
          <p:nvPr/>
        </p:nvSpPr>
        <p:spPr>
          <a:xfrm>
            <a:off x="272915" y="949739"/>
            <a:ext cx="965891" cy="965729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Safari</a:t>
            </a:r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35776" y="-10433"/>
            <a:ext cx="863478" cy="749553"/>
            <a:chOff x="1535776" y="-10433"/>
            <a:chExt cx="863478" cy="749553"/>
          </a:xfrm>
        </p:grpSpPr>
        <p:sp>
          <p:nvSpPr>
            <p:cNvPr id="18" name="TextBox 17"/>
            <p:cNvSpPr txBox="1"/>
            <p:nvPr/>
          </p:nvSpPr>
          <p:spPr>
            <a:xfrm>
              <a:off x="1605346" y="144459"/>
              <a:ext cx="57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Zz</a:t>
              </a:r>
              <a:r>
                <a:rPr lang="en-US" sz="2000" dirty="0" err="1" smtClean="0"/>
                <a:t>z</a:t>
              </a:r>
              <a:endParaRPr lang="en-US" sz="2000" dirty="0"/>
            </a:p>
          </p:txBody>
        </p:sp>
        <p:sp>
          <p:nvSpPr>
            <p:cNvPr id="20" name="Rectangle 19">
              <a:hlinkClick r:id="rId6" action="ppaction://hlinksldjump"/>
            </p:cNvPr>
            <p:cNvSpPr/>
            <p:nvPr/>
          </p:nvSpPr>
          <p:spPr>
            <a:xfrm>
              <a:off x="1535776" y="-10433"/>
              <a:ext cx="863478" cy="749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3251443" y="949739"/>
            <a:ext cx="1638461" cy="965729"/>
          </a:xfrm>
          <a:prstGeom prst="rect">
            <a:avLst/>
          </a:prstGeom>
          <a:solidFill>
            <a:schemeClr val="accent6">
              <a:lumMod val="75000"/>
              <a:alpha val="7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251443" y="949739"/>
            <a:ext cx="1638461" cy="418795"/>
          </a:xfrm>
          <a:prstGeom prst="rect">
            <a:avLst/>
          </a:prstGeom>
          <a:solidFill>
            <a:schemeClr val="tx1">
              <a:lumMod val="65000"/>
              <a:alpha val="94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527698" y="100157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Calendar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49" name="Date Placeholder 16"/>
          <p:cNvSpPr txBox="1">
            <a:spLocks/>
          </p:cNvSpPr>
          <p:nvPr/>
        </p:nvSpPr>
        <p:spPr>
          <a:xfrm>
            <a:off x="3581718" y="1480957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venir Book"/>
                <a:cs typeface="Avenir Book"/>
              </a:rPr>
              <a:t>Today Is</a:t>
            </a:r>
          </a:p>
          <a:p>
            <a:fld id="{51BE62BE-EC83-2D4F-8AC7-898B777935BA}" type="datetime1">
              <a:rPr lang="en-US" sz="1600" smtClean="0">
                <a:latin typeface="Avenir Book"/>
                <a:cs typeface="Avenir Book"/>
              </a:rPr>
              <a:pPr/>
              <a:t>4/24/14</a:t>
            </a:fld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101785" y="949739"/>
            <a:ext cx="1688854" cy="97842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1" name="Rectangle 50">
            <a:hlinkClick r:id="rId7" action="ppaction://hlinksldjump"/>
          </p:cNvPr>
          <p:cNvSpPr/>
          <p:nvPr/>
        </p:nvSpPr>
        <p:spPr>
          <a:xfrm>
            <a:off x="7041567" y="949739"/>
            <a:ext cx="1688854" cy="978424"/>
          </a:xfrm>
          <a:prstGeom prst="rect">
            <a:avLst/>
          </a:prstGeom>
          <a:solidFill>
            <a:schemeClr val="accent5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741614" y="75938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0091" y="761555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7" name="Rectangle 56">
            <a:hlinkClick r:id="rId8" action="ppaction://hlinkpres?slideindex=1&amp;slidetitle=PowerPoint Presentation"/>
          </p:cNvPr>
          <p:cNvSpPr/>
          <p:nvPr/>
        </p:nvSpPr>
        <p:spPr>
          <a:xfrm>
            <a:off x="7041567" y="2080563"/>
            <a:ext cx="1688854" cy="978424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GAMR</a:t>
            </a:r>
            <a:endParaRPr lang="en-US" dirty="0"/>
          </a:p>
        </p:txBody>
      </p:sp>
      <p:sp>
        <p:nvSpPr>
          <p:cNvPr id="58" name="Rectangle 57">
            <a:hlinkClick r:id="rId8" action="ppaction://hlinkpres?slideindex=1&amp;slidetitle=PowerPoint Presentation"/>
          </p:cNvPr>
          <p:cNvSpPr/>
          <p:nvPr/>
        </p:nvSpPr>
        <p:spPr>
          <a:xfrm>
            <a:off x="5101785" y="2080563"/>
            <a:ext cx="1688854" cy="978424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Movie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825348" y="-10433"/>
            <a:ext cx="728709" cy="728711"/>
            <a:chOff x="825348" y="-10433"/>
            <a:chExt cx="728709" cy="728711"/>
          </a:xfrm>
        </p:grpSpPr>
        <p:pic>
          <p:nvPicPr>
            <p:cNvPr id="60" name="Picture 59" descr="power off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35" y="178506"/>
              <a:ext cx="394373" cy="404444"/>
            </a:xfrm>
            <a:prstGeom prst="rect">
              <a:avLst/>
            </a:prstGeom>
          </p:spPr>
        </p:pic>
        <p:sp>
          <p:nvSpPr>
            <p:cNvPr id="61" name="Rectangle 60">
              <a:hlinkClick r:id="rId10" action="ppaction://hlinksldjump"/>
            </p:cNvPr>
            <p:cNvSpPr/>
            <p:nvPr/>
          </p:nvSpPr>
          <p:spPr>
            <a:xfrm>
              <a:off x="825348" y="-10433"/>
              <a:ext cx="728709" cy="72871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08545E-6 1.11111E-6 L 6.08545E-6 -0.13 " pathEditMode="relative" ptsTypes="AA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6426</TotalTime>
  <Words>339</Words>
  <Application>Microsoft Macintosh PowerPoint</Application>
  <PresentationFormat>On-screen Show (16:10)</PresentationFormat>
  <Paragraphs>189</Paragraphs>
  <Slides>47</Slides>
  <Notes>7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 Lupo</dc:creator>
  <cp:lastModifiedBy>Gio Lupo</cp:lastModifiedBy>
  <cp:revision>96</cp:revision>
  <cp:lastPrinted>2014-04-21T12:07:01Z</cp:lastPrinted>
  <dcterms:created xsi:type="dcterms:W3CDTF">2014-04-19T21:18:20Z</dcterms:created>
  <dcterms:modified xsi:type="dcterms:W3CDTF">2014-04-25T01:07:59Z</dcterms:modified>
</cp:coreProperties>
</file>